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9846-56F8-405A-8D0C-DA0F3DEA80BD}" type="datetimeFigureOut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A6C066-9FE7-4259-B66B-86928D2FF96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9249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51677-110C-4AD1-A80F-CE0B997B1F02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淡妝濃抹總相宜</a:t>
            </a:r>
            <a:r>
              <a:rPr lang="en-US" altLang="zh-TW" smtClean="0"/>
              <a:t>-</a:t>
            </a:r>
            <a:r>
              <a:rPr lang="zh-TW" altLang="en-US" smtClean="0"/>
              <a:t>中華滷味兩千年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5787" y="2717079"/>
            <a:ext cx="6876464" cy="1141080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b="0" i="0">
                <a:ln w="14605">
                  <a:noFill/>
                </a:ln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5787" y="3916702"/>
            <a:ext cx="6876464" cy="46991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2111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21A7B-7A62-4BB6-A39A-6B6C30B5D032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淡妝濃抹總相宜</a:t>
            </a:r>
            <a:r>
              <a:rPr lang="en-US" altLang="zh-TW" smtClean="0"/>
              <a:t>-</a:t>
            </a:r>
            <a:r>
              <a:rPr lang="zh-TW" altLang="en-US" smtClean="0"/>
              <a:t>中華滷味兩千年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8563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ECDF1-0F9E-472A-972B-21F5D4591BE8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淡妝濃抹總相宜</a:t>
            </a:r>
            <a:r>
              <a:rPr lang="en-US" altLang="zh-TW" smtClean="0"/>
              <a:t>-</a:t>
            </a:r>
            <a:r>
              <a:rPr lang="zh-TW" altLang="en-US" smtClean="0"/>
              <a:t>中華滷味兩千年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441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1600"/>
            </a:lvl2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A0C98-1CF2-4C54-AC1E-DC124857CF7C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淡妝濃抹總相宜</a:t>
            </a:r>
            <a:r>
              <a:rPr lang="en-US" altLang="zh-TW" smtClean="0"/>
              <a:t>-</a:t>
            </a:r>
            <a:r>
              <a:rPr lang="zh-TW" altLang="en-US" smtClean="0"/>
              <a:t>中華滷味兩千年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7730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2786742"/>
            <a:ext cx="7886700" cy="1070339"/>
          </a:xfrm>
        </p:spPr>
        <p:txBody>
          <a:bodyPr anchor="b"/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84069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18DF-E877-4B34-B6BA-12D96A7660BA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淡妝濃抹總相宜</a:t>
            </a:r>
            <a:r>
              <a:rPr lang="en-US" altLang="zh-TW" smtClean="0"/>
              <a:t>-</a:t>
            </a:r>
            <a:r>
              <a:rPr lang="zh-TW" altLang="en-US" smtClean="0"/>
              <a:t>中華滷味兩千年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07221730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9FAF7-213F-47C6-BBE8-AA3D24935A54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淡妝濃抹總相宜</a:t>
            </a:r>
            <a:r>
              <a:rPr lang="en-US" altLang="zh-TW" smtClean="0"/>
              <a:t>-</a:t>
            </a:r>
            <a:r>
              <a:rPr lang="zh-TW" altLang="en-US" smtClean="0"/>
              <a:t>中華滷味兩千年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30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73042-14B5-4A64-AFC1-19064511A29E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淡妝濃抹總相宜</a:t>
            </a:r>
            <a:r>
              <a:rPr lang="en-US" altLang="zh-TW" smtClean="0"/>
              <a:t>-</a:t>
            </a:r>
            <a:r>
              <a:rPr lang="zh-TW" altLang="en-US" smtClean="0"/>
              <a:t>中華滷味兩千年</a:t>
            </a: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2651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7F792-0C65-49F0-8382-2D64C364ACF4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淡妝濃抹總相宜</a:t>
            </a:r>
            <a:r>
              <a:rPr lang="en-US" altLang="zh-TW" smtClean="0"/>
              <a:t>-</a:t>
            </a:r>
            <a:r>
              <a:rPr lang="zh-TW" altLang="en-US" smtClean="0"/>
              <a:t>中華滷味兩千年</a:t>
            </a: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9656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30E23-5812-40D2-B77E-0EFA97E8BB3C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淡妝濃抹總相宜</a:t>
            </a:r>
            <a:r>
              <a:rPr lang="en-US" altLang="zh-TW" smtClean="0"/>
              <a:t>-</a:t>
            </a:r>
            <a:r>
              <a:rPr lang="zh-TW" altLang="en-US" smtClean="0"/>
              <a:t>中華滷味兩千年</a:t>
            </a: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303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6631E-9000-40DD-975F-5E1B78F3A5BA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淡妝濃抹總相宜</a:t>
            </a:r>
            <a:r>
              <a:rPr lang="en-US" altLang="zh-TW" smtClean="0"/>
              <a:t>-</a:t>
            </a:r>
            <a:r>
              <a:rPr lang="zh-TW" altLang="en-US" smtClean="0"/>
              <a:t>中華滷味兩千年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2769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9387C-725C-42AD-8F01-705658EA79F3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淡妝濃抹總相宜</a:t>
            </a:r>
            <a:r>
              <a:rPr lang="en-US" altLang="zh-TW" smtClean="0"/>
              <a:t>-</a:t>
            </a:r>
            <a:r>
              <a:rPr lang="zh-TW" altLang="en-US" smtClean="0"/>
              <a:t>中華滷味兩千年</a:t>
            </a: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782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4136" y="1471749"/>
            <a:ext cx="8132176" cy="52256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B30E31F-05C4-4FE1-9CC4-1C2E2A5909F9}" type="datetime1">
              <a:rPr lang="zh-TW" altLang="en-US" smtClean="0"/>
              <a:t>2015/12/7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zh-TW" altLang="en-US" smtClean="0"/>
              <a:t>淡妝濃抹總相宜</a:t>
            </a:r>
            <a:r>
              <a:rPr lang="en-US" altLang="zh-TW" smtClean="0"/>
              <a:t>-</a:t>
            </a:r>
            <a:r>
              <a:rPr lang="zh-TW" altLang="en-US" smtClean="0"/>
              <a:t>中華滷味兩千年</a:t>
            </a: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EF37E9B7-4B5A-4517-9525-78F26E3155D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4135" y="737901"/>
            <a:ext cx="8132177" cy="6015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80000"/>
        <a:buFont typeface="Wingdings" panose="05000000000000000000" pitchFamily="2" charset="2"/>
        <a:buChar char="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357188" indent="-357188" algn="l" defTabSz="914400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2.wdp"/><Relationship Id="rId7" Type="http://schemas.openxmlformats.org/officeDocument/2006/relationships/image" Target="../media/image11.png"/><Relationship Id="rId12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microsoft.com/office/2007/relationships/hdphoto" Target="../media/hdphoto5.wdp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6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淡妝濃抹總</a:t>
            </a:r>
            <a:r>
              <a:rPr lang="zh-TW" altLang="en-US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相宜</a:t>
            </a:r>
            <a:endParaRPr lang="zh-TW" altLang="en-US" sz="6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zh-TW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中華滷味</a:t>
            </a:r>
            <a:r>
              <a:rPr lang="zh-TW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兩千年</a:t>
            </a:r>
            <a:endParaRPr lang="zh-TW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13" b="93150" l="4496" r="97502">
                        <a14:foregroundMark x1="72343" y1="79266" x2="71253" y2="796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3833094" cy="2845782"/>
          </a:xfrm>
          <a:prstGeom prst="rect">
            <a:avLst/>
          </a:prstGeom>
        </p:spPr>
      </p:pic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1096282" y="6165304"/>
            <a:ext cx="6552728" cy="365125"/>
          </a:xfrm>
        </p:spPr>
        <p:txBody>
          <a:bodyPr/>
          <a:lstStyle/>
          <a:p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660232" y="6165304"/>
            <a:ext cx="2057400" cy="365125"/>
          </a:xfrm>
        </p:spPr>
        <p:txBody>
          <a:bodyPr/>
          <a:lstStyle/>
          <a:p>
            <a:fld id="{EF37E9B7-4B5A-4517-9525-78F26E3155D1}" type="slidenum">
              <a:rPr lang="zh-TW" altLang="en-US" sz="32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fld>
            <a:endParaRPr lang="zh-TW" altLang="en-US" sz="32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8340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熟食滷菜三大</a:t>
            </a:r>
            <a:r>
              <a:rPr lang="zh-TW" alt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268760"/>
            <a:ext cx="8132176" cy="5225604"/>
          </a:xfrm>
        </p:spPr>
        <p:txBody>
          <a:bodyPr numCol="1">
            <a:noAutofit/>
          </a:bodyPr>
          <a:lstStyle/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浙滷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浙江衢州三頭一掌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香辣鴨頭、香辣兔頭、香辣鴨掌、鴨爪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、據說與明代著名旅遊家、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文學家徐霞客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有關。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衢州府一家祖孫三口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，生活艱難，過路人經過，聞到濃濃香味。掀開鍋蓋，裡面是鴨頭與兔頭，配上一罈留著過年喝的三白酒，不知不覺吃光喝盡。走前留下十兩銀子與一張便條，上有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頭頭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可道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四個大字，大字下附一行小字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開個小店，生意一定紅火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。祖孫三人遂於南門旁開設滷味店，而這位貴人正是徐霞客。</a:t>
            </a:r>
          </a:p>
          <a:p>
            <a:pPr lvl="0"/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7582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市井味中有千秋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132176" cy="4896544"/>
          </a:xfrm>
        </p:spPr>
        <p:txBody>
          <a:bodyPr numCol="1">
            <a:noAutofit/>
          </a:bodyPr>
          <a:lstStyle/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北宋神宗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時，開封已是世上最大都市，至宋徽宗時，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人口達到一億零兩百六十多萬人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台灣光華智庫  千禧感性中國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北宋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女性撐起半邊天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北宋年間科舉制度普遍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，家中男主人進京趕考，士族的婦女為相夫教子而往往獨力挑起家中經濟重擔，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成為家庭企業的實際經營者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579311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市井味中有千秋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132176" cy="4896544"/>
          </a:xfrm>
        </p:spPr>
        <p:txBody>
          <a:bodyPr numCol="1">
            <a:noAutofit/>
          </a:bodyPr>
          <a:lstStyle/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、開封大街上，攤販商店林立，大宴小酌各式餐館比比皆是，路邊還有許多賣雞鴨滷味的小販，開封成為士、農、工、商相互交流，雅俗並趣的所在。北宋末年的畫家張擇端畫下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中國美術史上最著名的市民畫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清明上河圖，時約西元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1135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年左右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46098"/>
            <a:ext cx="4968552" cy="20761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9362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臺灣滷味博物館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13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132176" cy="4896544"/>
          </a:xfrm>
        </p:spPr>
        <p:txBody>
          <a:bodyPr numCol="1">
            <a:noAutofit/>
          </a:bodyPr>
          <a:lstStyle/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、臺灣滷味博物館位於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高雄市岡山區本洲工業區本工一路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25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號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，電話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07-622-9100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老闆娘陳秀卿一開始在高雄市十全夜市擺滷味攤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，故而館內的人才進用多元化、在地化，包括二度就業者、高齡婦女、身障者、工讀生等。</a:t>
            </a:r>
          </a:p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館內介紹滷味之歷史文化、農漁特產，亦可讓民眾品嚐及體驗滷味、黃金蛋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DIY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等活動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，適合親子間共同製作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471222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百年老店</a:t>
            </a:r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北京全聚德滷味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14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8"/>
          <a:stretch/>
        </p:blipFill>
        <p:spPr bwMode="auto">
          <a:xfrm>
            <a:off x="323528" y="1916832"/>
            <a:ext cx="4060879" cy="232622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s://encrypted-tbn1.gstatic.com/images?q=tbn:ANd9GcTiH4Zq_x66lI0hulMeRmAW22rBMAjVlFVzBY98oaEGuVZySP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86" y="3501008"/>
            <a:ext cx="4101027" cy="2304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831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安徽鹵三國</a:t>
            </a:r>
            <a:r>
              <a:rPr lang="en-US" altLang="zh-TW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打造中華第一鹵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安徽鹵三國是著名鹵菜熟食品牌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，曾獲中國烹飪協會頒發中華名鹵稱號，其曹氏蹄霸榮獲安徽名菜之稱。</a:t>
            </a:r>
          </a:p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、鹵三國自從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2008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年成立並註冊商標以來，已經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發展成為全國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3000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家鹵菜加盟店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的加盟連鎖企業。</a:t>
            </a:r>
          </a:p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安徽鹵三國餐飲管理有限公司位於安徽合肥市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，正籌備直營體系加工廠，致力於打造中華第一鹵。</a:t>
            </a:r>
          </a:p>
        </p:txBody>
      </p:sp>
    </p:spTree>
    <p:extLst>
      <p:ext uri="{BB962C8B-B14F-4D97-AF65-F5344CB8AC3E}">
        <p14:creationId xmlns:p14="http://schemas.microsoft.com/office/powerpoint/2010/main" val="2760630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十大元帥八個辣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16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中共十大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元帥，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四川人四位、湖南人三位、湖北人三位、山西人一位、廣東人一位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、四川人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朱德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四川儀隴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、劉伯承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四川開縣，現規劃於重慶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、陳毅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四川樂至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、聶榮臻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四川江津，現規劃於重慶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、湖南人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彭德懷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湖南湘潭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、賀龍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湖南桑植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、羅榮桓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湖南衡山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、湖北人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林彪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湖北黃岡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、山西人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徐向前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山西五台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、廣東人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葉劍英。 </a:t>
            </a:r>
          </a:p>
        </p:txBody>
      </p:sp>
    </p:spTree>
    <p:extLst>
      <p:ext uri="{BB962C8B-B14F-4D97-AF65-F5344CB8AC3E}">
        <p14:creationId xmlns:p14="http://schemas.microsoft.com/office/powerpoint/2010/main" val="2211985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淡妝滷味之風貌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17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45259" y="1823295"/>
            <a:ext cx="1847850" cy="24669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47"/>
          <a:stretch/>
        </p:blipFill>
        <p:spPr bwMode="auto">
          <a:xfrm>
            <a:off x="5292080" y="4149080"/>
            <a:ext cx="2466975" cy="169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567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濃抹滷味之風貌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1743075" cy="2619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952" y="1772245"/>
            <a:ext cx="1524000" cy="1524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077072"/>
            <a:ext cx="2543175" cy="18002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33" y="1600795"/>
            <a:ext cx="2457450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 descr="https://encrypted-tbn0.gstatic.com/images?q=tbn:ANd9GcQOSWkUviG_YUu2V4AFQkwwLgJEyptQML3ep9ahnuj8RyG2hfOt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7" t="11374" r="12682" b="16724"/>
          <a:stretch/>
        </p:blipFill>
        <p:spPr bwMode="auto">
          <a:xfrm>
            <a:off x="6444232" y="4437112"/>
            <a:ext cx="1885951" cy="1253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1842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滷味事業之明天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企業連鎖化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口味創新且當地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化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與文創產業結合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積極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宣傳，如廣告、形象建立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設備衛生的提升</a:t>
            </a:r>
            <a:endParaRPr lang="en-US" altLang="zh-TW" sz="3200" dirty="0" smtClean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與相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佐料理的搭配，搭配酒、茶、棗發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86476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132177" cy="601525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講者簡介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Picture 2" descr="http://img.chinatimes.com/newsphoto/2014-08-03/656/n21a00_p_01_0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01" t="14547" r="15260" b="14721"/>
          <a:stretch/>
        </p:blipFill>
        <p:spPr bwMode="auto">
          <a:xfrm>
            <a:off x="487005" y="2204864"/>
            <a:ext cx="4157623" cy="3314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矩形 6"/>
          <p:cNvSpPr/>
          <p:nvPr/>
        </p:nvSpPr>
        <p:spPr>
          <a:xfrm>
            <a:off x="4662314" y="2529483"/>
            <a:ext cx="4464496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講席</a:t>
            </a:r>
            <a:r>
              <a:rPr lang="en-US" altLang="zh-TW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喻 蓉 蓉</a:t>
            </a:r>
            <a:endParaRPr lang="en-US" altLang="zh-TW" sz="3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中國文化大學史學博士</a:t>
            </a:r>
          </a:p>
          <a:p>
            <a:r>
              <a:rPr lang="zh-TW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政治大學歷史所碩士</a:t>
            </a:r>
          </a:p>
          <a:p>
            <a:r>
              <a:rPr lang="zh-TW" altLang="en-US" sz="32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臺灣大學歷史系學士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6133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132177" cy="601525"/>
          </a:xfrm>
        </p:spPr>
        <p:txBody>
          <a:bodyPr/>
          <a:lstStyle/>
          <a:p>
            <a:r>
              <a:rPr lang="zh-TW" alt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結論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20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「復興中華文化，必先從飲食著手。」</a:t>
            </a:r>
            <a:endParaRPr lang="zh-TW" altLang="en-US" sz="32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54021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21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晉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常璩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(1987)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華陽國志校補圖注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，上海古籍出版社。</a:t>
            </a:r>
          </a:p>
          <a:p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唐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李白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將進酒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蜀道難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宋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‧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孟元老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東京夢華錄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</a:p>
          <a:p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脫脫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(2010)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宋史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，臺灣商務印書館。</a:t>
            </a:r>
          </a:p>
          <a:p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饒宗頤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(2015)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徐霞客遊記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，中華－香港。</a:t>
            </a:r>
          </a:p>
          <a:p>
            <a:endParaRPr lang="zh-TW" altLang="en-US" sz="30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24697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參考資料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張玉欣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(2005)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台灣的滷味文化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，基金會會訊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11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卷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期，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p.31~p.38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陳俐婷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(2013)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飲食感官經驗探討與特色小吃「滷味」為例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，東方設計學院文化創意設計研究所碩士班。</a:t>
            </a:r>
          </a:p>
          <a:p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川號子，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蜀地蜀風數花椒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〉─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食品科學。</a:t>
            </a:r>
          </a:p>
          <a:p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葉嘉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(2012)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〈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獨滷一味</a:t>
            </a:r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〉</a:t>
            </a:r>
            <a:r>
              <a:rPr lang="zh-TW" altLang="en-US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，美食與美酒。</a:t>
            </a:r>
          </a:p>
          <a:p>
            <a:endParaRPr lang="zh-TW" altLang="en-US" sz="30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80047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參考</a:t>
            </a:r>
            <a:r>
              <a:rPr lang="zh-TW" alt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資料─飲視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23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30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00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、舌尖上的中國</a:t>
            </a:r>
            <a:endParaRPr lang="zh-TW" altLang="en-US" sz="30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50750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目錄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numCol="2">
            <a:noAutofit/>
          </a:bodyPr>
          <a:lstStyle/>
          <a:p>
            <a:pPr lvl="0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一、滷味之歷史淵源</a:t>
            </a:r>
          </a:p>
          <a:p>
            <a:pPr lvl="0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二、熟食滷菜三大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三、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北宋</a:t>
            </a:r>
            <a:endParaRPr lang="en-US" altLang="zh-TW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、臺灣滷味博物館</a:t>
            </a:r>
          </a:p>
          <a:p>
            <a:pPr lvl="0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五、安徽鹵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三國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六、十大元帥八個辣</a:t>
            </a:r>
          </a:p>
          <a:p>
            <a:pPr lvl="0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七、淡妝滷味之風貌</a:t>
            </a:r>
          </a:p>
          <a:p>
            <a:pPr lvl="0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八、濃抹滷味之風貌</a:t>
            </a:r>
          </a:p>
          <a:p>
            <a:pPr lvl="0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九、滷味事業之明天</a:t>
            </a:r>
          </a:p>
          <a:p>
            <a:pPr lvl="0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十、結論</a:t>
            </a:r>
          </a:p>
          <a:p>
            <a:pPr lvl="0"/>
            <a:r>
              <a:rPr lang="zh-TW" altLang="en-US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參考</a:t>
            </a:r>
            <a:r>
              <a:rPr lang="zh-TW" altLang="en-US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</a:t>
            </a:r>
            <a:endParaRPr lang="zh-TW" altLang="en-US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442912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滷味之歷史淵源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lvl="0"/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一、市井味中有千秋</a:t>
            </a:r>
          </a:p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滷是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中國歷史上最悠久、最常見的烹飪手法之一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，而滷製品則是中國最傳統的食品之一</a:t>
            </a:r>
            <a:r>
              <a:rPr lang="zh-TW" altLang="en-US" sz="32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/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、漢代許慎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&lt;&lt;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說文解字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&gt;&gt;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，對於滷字的解釋如下</a:t>
            </a:r>
            <a: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br>
              <a:rPr lang="en-US" altLang="zh-TW" sz="3200" dirty="0" smtClean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鹵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，西方鹹地也。从西省，象鹽形。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安定有鹵縣。東方謂之，西方謂之鹵。凡鹵之屬皆从鹵。 </a:t>
            </a:r>
          </a:p>
        </p:txBody>
      </p:sp>
    </p:spTree>
    <p:extLst>
      <p:ext uri="{BB962C8B-B14F-4D97-AF65-F5344CB8AC3E}">
        <p14:creationId xmlns:p14="http://schemas.microsoft.com/office/powerpoint/2010/main" val="232399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滷味之歷史淵源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、根據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&lt;&lt;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中文辭源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&gt;&gt;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修訂版第三冊頁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1877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，對於滷字的解釋如下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、鹹地。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&lt;&lt;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爾雅   釋言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&gt;&gt;: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滷，矜、鹹，苦也。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滷，苦地也。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、今指用濃汁烹調食品的方法，如言滷雞、滷肉。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077071"/>
            <a:ext cx="2438400" cy="18764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647"/>
          <a:stretch/>
        </p:blipFill>
        <p:spPr bwMode="auto">
          <a:xfrm>
            <a:off x="1547664" y="4205472"/>
            <a:ext cx="2352675" cy="16196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179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滷味之歷史淵源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四川很早即發明鑿鹽井取鹵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，打氣井取氣，燃煮鹵製鹽，其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鑽井技術為世界首創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、史書記載，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四川滷味始於秦，蜀郡太守李冰，穿廣都鹽井，在當時打井取水的基礎之上開鑿大口淺井，鑿出井鹽之後，又以花椒的調入，開始形成滷味的製作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，用以佐酒下飯，時約公元前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221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年。晉人常璩撰寫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&lt;&lt;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華陽國志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&gt;&gt;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卷三，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&lt;&lt;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蜀志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&gt;&gt;: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李冰識齊水脈，穿廠都鹽井諸陂池。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373216"/>
            <a:ext cx="1489620" cy="11157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0894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滷味之歷史淵源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、四川滷味盛於唐代，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文人入蜀，吟詩會友常以滷味下酒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川酒芳香濃鬱、綿醇爽甜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，名酒有五糧液、瀘州老窖特曲。</a:t>
            </a:r>
          </a:p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、川菜特點注重調味，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有辣椒、花椒、胡椒、豆瓣、薑、蔥、蒜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，味道醇厚，人稱一菜一格，百菜百味。</a:t>
            </a:r>
          </a:p>
          <a:p>
            <a:pPr lvl="0"/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8" b="90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34842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181930"/>
            <a:ext cx="1688573" cy="1123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667" b="86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865" y="4991958"/>
            <a:ext cx="1503611" cy="1503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667" b="90000" l="2847" r="9893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002" y="5324299"/>
            <a:ext cx="1563087" cy="1001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81" b="99524" l="0" r="96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3545" y="4374063"/>
            <a:ext cx="1503040" cy="131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7778" b="88444" l="1111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7" y="4721998"/>
            <a:ext cx="2043534" cy="2043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1020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熟食滷菜三大</a:t>
            </a:r>
            <a:r>
              <a:rPr lang="zh-TW" alt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、熟食滷菜一般分為三類</a:t>
            </a:r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: 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川滷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紅滷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、潮滷、浙滷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川滷又名紅滷，味道最為正宗，歷史最為悠久，自秦惠王迄今，已有兩千多年歷史。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經過三國時期、魏晉南北朝，至唐朝時，川滷已有跨越性發展。詩人飲酒賦詩、宮廷飲酒作樂，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大多以滷菜充當下酒菜，提升川滷進一步發展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69493"/>
            <a:ext cx="2412876" cy="15998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0985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132177" cy="601525"/>
          </a:xfrm>
        </p:spPr>
        <p:txBody>
          <a:bodyPr/>
          <a:lstStyle/>
          <a:p>
            <a:r>
              <a:rPr lang="zh-TW" altLang="en-US" sz="4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熟食滷菜三大</a:t>
            </a:r>
            <a:r>
              <a:rPr lang="zh-TW" altLang="en-US" sz="48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類</a:t>
            </a:r>
            <a:endParaRPr lang="zh-TW" altLang="en-US" sz="4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971600" y="6309320"/>
            <a:ext cx="6552728" cy="365125"/>
          </a:xfrm>
        </p:spPr>
        <p:txBody>
          <a:bodyPr/>
          <a:lstStyle/>
          <a:p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淡妝濃抹總相宜</a:t>
            </a:r>
            <a:r>
              <a:rPr lang="en-US" altLang="zh-TW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2400" dirty="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中華滷味兩千年</a:t>
            </a:r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37E9B7-4B5A-4517-9525-78F26E3155D1}" type="slidenum">
              <a:rPr lang="zh-TW" altLang="en-US" sz="2400" smtClean="0">
                <a:solidFill>
                  <a:srgbClr val="7030A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fld>
            <a:endParaRPr lang="zh-TW" altLang="en-US" sz="2400" dirty="0">
              <a:solidFill>
                <a:srgbClr val="7030A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numCol="1">
            <a:noAutofit/>
          </a:bodyPr>
          <a:lstStyle/>
          <a:p>
            <a:pPr lvl="0"/>
            <a:r>
              <a:rPr lang="en-US" altLang="zh-TW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潮滷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最早記載潮州菜者為西元</a:t>
            </a:r>
            <a:r>
              <a:rPr lang="en-US" altLang="zh-TW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819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年被貶至潮州的韓愈，於其詩文中載有蒲魚、蛤、章魚等海鮮，並使用鹽、醋、花椒與酸橙等有助於保存與調和食物的佐料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。潮州是中國歷代中元人民循陸路逃難的最後藏身之處，故潮州菜保留自上古的烹飪風格，尤其長於使用食鹽、鹵水等保存與調味，潮州菜在海外以南洋發展交融最為深刻。著名滷味有</a:t>
            </a:r>
            <a:r>
              <a:rPr lang="zh-TW" altLang="en-US" sz="32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滷豬頭肉、滷鵝、滷水鵝</a:t>
            </a:r>
            <a:r>
              <a:rPr lang="zh-TW" altLang="en-US" sz="3200" dirty="0">
                <a:solidFill>
                  <a:schemeClr val="accent6">
                    <a:lumMod val="7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/>
            <a:endParaRPr lang="zh-TW" altLang="en-US" sz="3200" dirty="0">
              <a:solidFill>
                <a:schemeClr val="accent6">
                  <a:lumMod val="7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19"/>
          <a:stretch/>
        </p:blipFill>
        <p:spPr bwMode="auto">
          <a:xfrm>
            <a:off x="6516216" y="5445224"/>
            <a:ext cx="1379984" cy="1316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8425685"/>
      </p:ext>
    </p:extLst>
  </p:cSld>
  <p:clrMapOvr>
    <a:masterClrMapping/>
  </p:clrMapOvr>
</p:sld>
</file>

<file path=ppt/theme/theme1.xml><?xml version="1.0" encoding="utf-8"?>
<a:theme xmlns:a="http://schemas.openxmlformats.org/drawingml/2006/main" name="A000120141119A01PPBG">
  <a:themeElements>
    <a:clrScheme name="自定义 383">
      <a:dk1>
        <a:srgbClr val="5F5F5F"/>
      </a:dk1>
      <a:lt1>
        <a:srgbClr val="FFFFFF"/>
      </a:lt1>
      <a:dk2>
        <a:srgbClr val="5F5F5F"/>
      </a:dk2>
      <a:lt2>
        <a:srgbClr val="FFFFFF"/>
      </a:lt2>
      <a:accent1>
        <a:srgbClr val="888696"/>
      </a:accent1>
      <a:accent2>
        <a:srgbClr val="92A181"/>
      </a:accent2>
      <a:accent3>
        <a:srgbClr val="6D8A8C"/>
      </a:accent3>
      <a:accent4>
        <a:srgbClr val="7FA6BA"/>
      </a:accent4>
      <a:accent5>
        <a:srgbClr val="C8D1BA"/>
      </a:accent5>
      <a:accent6>
        <a:srgbClr val="FFC000"/>
      </a:accent6>
      <a:hlink>
        <a:srgbClr val="00B0F0"/>
      </a:hlink>
      <a:folHlink>
        <a:srgbClr val="AFB2B4"/>
      </a:folHlink>
    </a:clrScheme>
    <a:fontScheme name="自定义 18">
      <a:majorFont>
        <a:latin typeface="Forte"/>
        <a:ea typeface="华文新魏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A000120150303A14PPBG</Template>
  <TotalTime>89</TotalTime>
  <Words>1706</Words>
  <Application>Microsoft Office PowerPoint</Application>
  <PresentationFormat>如螢幕大小 (4:3)</PresentationFormat>
  <Paragraphs>131</Paragraphs>
  <Slides>23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A000120141119A01PPBG</vt:lpstr>
      <vt:lpstr>淡妝濃抹總相宜</vt:lpstr>
      <vt:lpstr>講者簡介</vt:lpstr>
      <vt:lpstr>目錄</vt:lpstr>
      <vt:lpstr>滷味之歷史淵源</vt:lpstr>
      <vt:lpstr>滷味之歷史淵源</vt:lpstr>
      <vt:lpstr>滷味之歷史淵源</vt:lpstr>
      <vt:lpstr>滷味之歷史淵源</vt:lpstr>
      <vt:lpstr>熟食滷菜三大類</vt:lpstr>
      <vt:lpstr>熟食滷菜三大類</vt:lpstr>
      <vt:lpstr>熟食滷菜三大類</vt:lpstr>
      <vt:lpstr>市井味中有千秋</vt:lpstr>
      <vt:lpstr>市井味中有千秋</vt:lpstr>
      <vt:lpstr>臺灣滷味博物館</vt:lpstr>
      <vt:lpstr>百年老店-北京全聚德滷味</vt:lpstr>
      <vt:lpstr>安徽鹵三國-打造中華第一鹵</vt:lpstr>
      <vt:lpstr>十大元帥八個辣</vt:lpstr>
      <vt:lpstr>淡妝滷味之風貌</vt:lpstr>
      <vt:lpstr>濃抹滷味之風貌</vt:lpstr>
      <vt:lpstr>滷味事業之明天</vt:lpstr>
      <vt:lpstr>結論</vt:lpstr>
      <vt:lpstr>參考資料</vt:lpstr>
      <vt:lpstr>參考資料</vt:lpstr>
      <vt:lpstr>參考資料─飲視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SHU-DMA</cp:lastModifiedBy>
  <cp:revision>6</cp:revision>
  <dcterms:created xsi:type="dcterms:W3CDTF">2015-12-06T23:57:33Z</dcterms:created>
  <dcterms:modified xsi:type="dcterms:W3CDTF">2015-12-07T07:39:05Z</dcterms:modified>
</cp:coreProperties>
</file>