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  <p:sldMasterId id="2147483660" r:id="rId3"/>
  </p:sldMasterIdLst>
  <p:notesMasterIdLst>
    <p:notesMasterId r:id="rId40"/>
  </p:notesMasterIdLst>
  <p:handoutMasterIdLst>
    <p:handoutMasterId r:id="rId41"/>
  </p:handoutMasterIdLst>
  <p:sldIdLst>
    <p:sldId id="256" r:id="rId4"/>
    <p:sldId id="257" r:id="rId5"/>
    <p:sldId id="403" r:id="rId6"/>
    <p:sldId id="413" r:id="rId7"/>
    <p:sldId id="443" r:id="rId8"/>
    <p:sldId id="414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40" r:id="rId18"/>
    <p:sldId id="445" r:id="rId19"/>
    <p:sldId id="424" r:id="rId20"/>
    <p:sldId id="425" r:id="rId21"/>
    <p:sldId id="426" r:id="rId22"/>
    <p:sldId id="429" r:id="rId23"/>
    <p:sldId id="430" r:id="rId24"/>
    <p:sldId id="449" r:id="rId25"/>
    <p:sldId id="428" r:id="rId26"/>
    <p:sldId id="439" r:id="rId27"/>
    <p:sldId id="450" r:id="rId28"/>
    <p:sldId id="441" r:id="rId29"/>
    <p:sldId id="431" r:id="rId30"/>
    <p:sldId id="432" r:id="rId31"/>
    <p:sldId id="433" r:id="rId32"/>
    <p:sldId id="446" r:id="rId33"/>
    <p:sldId id="434" r:id="rId34"/>
    <p:sldId id="435" r:id="rId35"/>
    <p:sldId id="447" r:id="rId36"/>
    <p:sldId id="438" r:id="rId37"/>
    <p:sldId id="448" r:id="rId38"/>
    <p:sldId id="353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B3AF"/>
    <a:srgbClr val="59554D"/>
    <a:srgbClr val="F9F9F9"/>
    <a:srgbClr val="F0F0F2"/>
    <a:srgbClr val="9D9A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14" autoAdjust="0"/>
  </p:normalViewPr>
  <p:slideViewPr>
    <p:cSldViewPr>
      <p:cViewPr>
        <p:scale>
          <a:sx n="95" d="100"/>
          <a:sy n="95" d="100"/>
        </p:scale>
        <p:origin x="-852" y="-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5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113AC-982C-4F6A-B537-91D46A02CC9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0CD3B-6825-48C0-915B-E33AEB2AF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F5DC-6A29-4ED5-9D52-31080F03F260}" type="datetimeFigureOut">
              <a:rPr lang="zh-TW" altLang="en-US" smtClean="0"/>
              <a:pPr/>
              <a:t>2018/11/7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54B31-7450-44D0-B1B6-D774A0527C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391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Templateswise.com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79862"/>
            <a:ext cx="7772400" cy="70303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38786"/>
            <a:ext cx="6400800" cy="66521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0F0F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212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C93-FA42-49DD-8224-52F273CF347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E1E1-C669-401D-AA2A-94F1C8613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18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228601"/>
            <a:ext cx="8001000" cy="9120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66738" y="1314450"/>
            <a:ext cx="3924300" cy="3200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314450"/>
            <a:ext cx="3924300" cy="3200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0DD28-E1AE-42EE-9A1E-AFE7685704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6828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15323-E590-4B09-863E-1CFC5B7E8B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5806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C93-FA42-49DD-8224-52F273CF347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E1E1-C669-401D-AA2A-94F1C8613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19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5696" y="205979"/>
            <a:ext cx="6851104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35696" y="1200151"/>
            <a:ext cx="6851104" cy="33944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C93-FA42-49DD-8224-52F273CF347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E1E1-C669-401D-AA2A-94F1C8613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8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07653"/>
            <a:ext cx="8229600" cy="295232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C93-FA42-49DD-8224-52F273CF347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E1E1-C669-401D-AA2A-94F1C8613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72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C93-FA42-49DD-8224-52F273CF347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E1E1-C669-401D-AA2A-94F1C8613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74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120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66738" y="1314450"/>
            <a:ext cx="3924300" cy="3200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314450"/>
            <a:ext cx="3924300" cy="3200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0DD28-E1AE-42EE-9A1E-AFE7685704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4066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C93-FA42-49DD-8224-52F273CF347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E1E1-C669-401D-AA2A-94F1C8613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68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5697" y="205979"/>
            <a:ext cx="6851104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35697" y="1200151"/>
            <a:ext cx="6851104" cy="33944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C93-FA42-49DD-8224-52F273CF347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E1E1-C669-401D-AA2A-94F1C8613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12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07654"/>
            <a:ext cx="8229600" cy="295232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C93-FA42-49DD-8224-52F273CF347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E1E1-C669-401D-AA2A-94F1C8613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05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B9EEC93-FA42-49DD-8224-52F273CF347D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06E1E1-C669-401D-AA2A-94F1C8613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4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54D"/>
                </a:solidFill>
              </a:defRPr>
            </a:lvl1pPr>
          </a:lstStyle>
          <a:p>
            <a:fld id="{3A7B065E-148A-4A4E-9EDB-B19672865833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5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54D"/>
                </a:solidFill>
              </a:defRPr>
            </a:lvl1pPr>
          </a:lstStyle>
          <a:p>
            <a:fld id="{FF7D4803-B550-4CCB-B99A-7D8A46A95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59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955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955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955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955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5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955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54D"/>
                </a:solidFill>
              </a:defRPr>
            </a:lvl1pPr>
          </a:lstStyle>
          <a:p>
            <a:fld id="{3A7B065E-148A-4A4E-9EDB-B19672865833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5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54D"/>
                </a:solidFill>
              </a:defRPr>
            </a:lvl1pPr>
          </a:lstStyle>
          <a:p>
            <a:fld id="{FF7D4803-B550-4CCB-B99A-7D8A46A95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36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59554D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9554D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9554D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9554D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9554D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9554D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02.&#25106;&#23450;&#30495;&#39321;Mix1.mp3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03.&#28136;&#22303;&#23601;&#22312;&#21628;&#21560;&#20043;&#38291;Mix1.mp3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04.&#32654;&#40599;&#30340;&#22320;&#34255;&#29579;&#33769;&#34217;Mix1.mp3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05.&#26377;&#24773;&#20154;&#37117;&#26371;&#25104;&#20185;Mix1.mp3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06.&#33769;&#34217;&#34892;Mix1.mp3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07.&#32005;&#22645;&#28136;&#22303;Mix1.mp3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08.&#26222;&#38272;&#22937;&#38899;Mix1.mp3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09.&#27714;&#20315;RoughVox2.mp3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10.&#29237;&#22763;&#33769;&#25552;Mix1.mp3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11.&#22937;&#34892;&#23433;&#27138;Mix1.mp3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12.&#36852;&#21521;&#22823;&#33769;&#25552;Mix1.mp3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26222;&#38272;&#22937;&#38899;/01.&#30344;&#20381;&#30332;&#24515;.mp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7580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5300" b="1" dirty="0" smtClean="0">
                <a:latin typeface="微軟正黑體" pitchFamily="34" charset="-120"/>
                <a:ea typeface="微軟正黑體" pitchFamily="34" charset="-120"/>
              </a:rPr>
              <a:t>普門妙音</a:t>
            </a:r>
            <a:r>
              <a:rPr lang="en-US" altLang="zh-TW" sz="53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3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300" b="1" dirty="0" smtClean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zh-TW" sz="5300" b="1" dirty="0" smtClean="0">
                <a:latin typeface="微軟正黑體" pitchFamily="34" charset="-120"/>
                <a:ea typeface="微軟正黑體" pitchFamily="34" charset="-120"/>
              </a:rPr>
              <a:t>現代佛教音樂</a:t>
            </a:r>
            <a:r>
              <a:rPr lang="zh-TW" altLang="en-US" sz="5300" b="1" dirty="0" smtClean="0">
                <a:latin typeface="微軟正黑體" pitchFamily="34" charset="-120"/>
                <a:ea typeface="微軟正黑體" pitchFamily="34" charset="-120"/>
              </a:rPr>
              <a:t>創作與</a:t>
            </a:r>
            <a:r>
              <a:rPr lang="zh-TW" altLang="zh-TW" sz="5300" b="1" dirty="0" smtClean="0">
                <a:latin typeface="微軟正黑體" pitchFamily="34" charset="-120"/>
                <a:ea typeface="微軟正黑體" pitchFamily="34" charset="-120"/>
              </a:rPr>
              <a:t>演繹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en-US" sz="40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49737"/>
            <a:ext cx="6400800" cy="5932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800" dirty="0">
              <a:solidFill>
                <a:srgbClr val="F0F0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7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戒定真香</a:t>
            </a:r>
            <a:endParaRPr lang="zh-TW" alt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法華經「法師功德品」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：“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若善男子、善女人受持是經</a:t>
            </a:r>
            <a:r>
              <a:rPr lang="en-US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…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得聞眾生香、諸天之香</a:t>
            </a:r>
            <a:r>
              <a:rPr lang="zh-TW" altLang="en-US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”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</a:t>
            </a:r>
            <a:endParaRPr lang="en-US" altLang="zh-TW" sz="2400" b="1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這首曲</a:t>
            </a:r>
            <a:r>
              <a:rPr lang="zh-TW" altLang="en-US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目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在詮釋：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無住生心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處處皆香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！（</a:t>
            </a:r>
            <a:r>
              <a:rPr lang="zh-TW" altLang="en-US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即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金剛經之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應無所住而生其心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）就像文人有所感受、感染、感動，則體悟「好鳥枝頭亦朋友，落花水面皆文章」及「一朵花看到天國，一粒砂窺見世界」之物我兩忘、陶然忘機的境界！那是一種意境，也是一種情懷！</a:t>
            </a:r>
            <a:r>
              <a:rPr lang="zh-TW" altLang="en-US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也正如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朱光潛《談美》</a:t>
            </a:r>
            <a:r>
              <a:rPr lang="zh-TW" altLang="en-US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所云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：</a:t>
            </a:r>
            <a:r>
              <a:rPr lang="zh-TW" altLang="en-US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“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記得綠羅裙，處處憐芳草</a:t>
            </a:r>
            <a:r>
              <a:rPr lang="zh-TW" altLang="en-US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”。</a:t>
            </a:r>
            <a:endParaRPr lang="zh-TW" altLang="zh-TW" sz="2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戒定真香</a:t>
            </a:r>
            <a:endParaRPr lang="zh-TW" alt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131590"/>
            <a:ext cx="6851104" cy="401191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zh-TW" altLang="en-US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詞曲</a:t>
            </a:r>
            <a:r>
              <a:rPr lang="en-US" altLang="zh-TW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八動   演唱</a:t>
            </a:r>
            <a:r>
              <a:rPr lang="en-US" altLang="zh-TW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淨淳  鋼琴</a:t>
            </a:r>
            <a:r>
              <a:rPr lang="en-US" altLang="zh-TW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佾揚</a:t>
            </a:r>
            <a:endParaRPr lang="zh-TW" altLang="zh-TW" sz="23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endParaRPr lang="en-US" altLang="zh-TW" sz="11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檀香 桂香 種種花果香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眾生香 男子女人香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沉香 塗香 天人妙香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酥油香氣 供燈也香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地藏王香 觀音香 阿彌陀佛香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西方極樂念佛最香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甚深信心恭敬香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心若寂靜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戒定真香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意樂清淨不為名利 菩提香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完全利益眾生 說法香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行住坐臥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入禪出禪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聞戒定真香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聞經聞香 皆生歡喜香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聞經聞香 皆生歡喜香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戒律清淨 散亂不生 應捨世間香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般若波羅蜜多心香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戒定真香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淨土在呼吸間</a:t>
            </a:r>
            <a:endParaRPr lang="zh-TW" altLang="en-US" sz="4000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96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淨土</a:t>
            </a:r>
            <a:r>
              <a:rPr lang="zh-TW" altLang="zh-TW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是生命的理想世界。佛教認為人們生存的世間是苦的、污穢的，稱為</a:t>
            </a:r>
            <a:r>
              <a:rPr lang="zh-TW" altLang="zh-TW" sz="96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穢土</a:t>
            </a:r>
            <a:r>
              <a:rPr lang="zh-TW" altLang="zh-TW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。相對地，佛所在的世界是清淨、沒有染污的，稱為</a:t>
            </a:r>
            <a:r>
              <a:rPr lang="zh-TW" altLang="zh-TW" sz="96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淨土</a:t>
            </a:r>
            <a:r>
              <a:rPr lang="zh-TW" altLang="zh-TW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。因此，淨土可以說是佛教的理想國。大乘佛教認為，十方世界有淨土也有無數</a:t>
            </a:r>
            <a:r>
              <a:rPr lang="zh-TW" altLang="en-US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</a:t>
            </a:r>
            <a:r>
              <a:rPr lang="zh-TW" altLang="zh-TW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而每尊佛依</a:t>
            </a:r>
            <a:r>
              <a:rPr lang="zh-TW" altLang="en-US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其</a:t>
            </a:r>
            <a:r>
              <a:rPr lang="zh-TW" altLang="zh-TW" sz="96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本願</a:t>
            </a:r>
            <a:r>
              <a:rPr lang="zh-TW" altLang="zh-TW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和眾生的</a:t>
            </a:r>
            <a:r>
              <a:rPr lang="zh-TW" altLang="zh-TW" sz="96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因緣</a:t>
            </a:r>
            <a:r>
              <a:rPr lang="zh-TW" altLang="zh-TW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，而建構出完美的佛土。</a:t>
            </a:r>
            <a:endParaRPr lang="en-US" altLang="zh-TW" sz="96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十方淨土與眾生的因緣相應，只要心存清淨心，就能與淨土相應，當下</a:t>
            </a:r>
            <a:r>
              <a:rPr lang="zh-TW" altLang="zh-TW" sz="96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紅塵即淨土</a:t>
            </a:r>
            <a:r>
              <a:rPr lang="zh-TW" altLang="zh-TW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、</a:t>
            </a:r>
            <a:r>
              <a:rPr lang="zh-TW" altLang="zh-TW" sz="96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娑婆淨土沒有分別</a:t>
            </a:r>
            <a:r>
              <a:rPr lang="zh-TW" altLang="zh-TW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。因此，當我們的心中存有清淨心，我們所生存的現實穢土也就能夠轉化為清淨的國土，使得</a:t>
            </a:r>
            <a:r>
              <a:rPr lang="zh-TW" altLang="zh-TW" sz="96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人間處處有淨土</a:t>
            </a:r>
            <a:r>
              <a:rPr lang="zh-TW" altLang="zh-TW" sz="9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淨土在呼吸間</a:t>
            </a:r>
            <a:endParaRPr lang="zh-TW" alt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淨土在呼吸間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傳達的信息是：當我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穿衣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時，願我穿上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謹慎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及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羞恥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之衣，莊嚴我的儀表；當我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繫上腰帶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時，願我繫上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勝行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與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戒願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之帶，永不悖離；當我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開門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時，願我開啟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甚深證悟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之門；當我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關門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時，願我能關閉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下墮三塗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之門；當我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走路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時，願我正在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覺行路上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直行；當我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乘車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時，願我正乘於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精進奔馳之戰馬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上；當我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涉水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時，願我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越度輪迴苦海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；當我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順坡登高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或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行於樓梯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時，願我正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攀登於解脫之道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上；當我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到達目的地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時，願我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到達涅槃之城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！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淨土在呼吸間</a:t>
            </a:r>
            <a:endParaRPr lang="zh-TW" alt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059582"/>
            <a:ext cx="6851104" cy="374441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zh-TW" altLang="en-US" sz="3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詞曲</a:t>
            </a:r>
            <a:r>
              <a:rPr lang="en-US" altLang="zh-TW" sz="3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3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八動   演唱</a:t>
            </a:r>
            <a:r>
              <a:rPr lang="en-US" altLang="zh-TW" sz="3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3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淨淳  鋼琴</a:t>
            </a:r>
            <a:r>
              <a:rPr lang="en-US" altLang="zh-TW" sz="3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3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佾揚</a:t>
            </a:r>
            <a:endParaRPr lang="en-US" altLang="zh-TW" sz="33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endParaRPr lang="zh-TW" altLang="zh-TW" sz="18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靜默感覺自己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寂靜必有禪機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</a:p>
          <a:p>
            <a:pPr algn="ctr"/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淨觀拈花微笑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隨相生命躍動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 </a:t>
            </a:r>
            <a:endParaRPr lang="zh-TW" altLang="zh-TW" sz="4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家庭即是禪堂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工作就是修行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</a:p>
          <a:p>
            <a:pPr algn="ctr"/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生活本是禪妙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瀟灑面對無常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 </a:t>
            </a:r>
            <a:endParaRPr lang="zh-TW" altLang="zh-TW" sz="4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生命在呼吸之間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輪迴在一念之間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</a:p>
          <a:p>
            <a:pPr algn="ctr"/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解脫在呼吸之間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證悟在一念之間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 </a:t>
            </a:r>
            <a:endParaRPr lang="zh-TW" altLang="zh-TW" sz="4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觀察干擾之物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會解本是空無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</a:p>
          <a:p>
            <a:pPr algn="ctr"/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無我何來憤怒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成佛當先度你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 </a:t>
            </a:r>
            <a:endParaRPr lang="zh-TW" altLang="zh-TW" sz="4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靜默即是正念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寂靜就是禪修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</a:p>
          <a:p>
            <a:pPr algn="ctr"/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淨觀自己是佛</a:t>
            </a:r>
            <a:r>
              <a:rPr lang="en-US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4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淨土就在呼吸間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草原上的淨土</a:t>
            </a:r>
            <a:endParaRPr lang="zh-TW" altLang="en-US" sz="4000" b="1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en-US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en-US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詞曲</a:t>
            </a:r>
            <a:r>
              <a:rPr lang="en-US" altLang="zh-TW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八動、淨淳   演唱</a:t>
            </a:r>
            <a:r>
              <a:rPr lang="en-US" altLang="zh-TW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淨淳  鋼琴</a:t>
            </a:r>
            <a:r>
              <a:rPr lang="en-US" altLang="zh-TW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23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佾揚</a:t>
            </a:r>
            <a:endParaRPr lang="en-US" altLang="zh-TW" sz="23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青青草原無限好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四時茵蔯吐芬芳</a:t>
            </a:r>
            <a:endParaRPr lang="zh-TW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風神歌誦嗡阿吽聲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陽光照大地</a:t>
            </a:r>
            <a:endParaRPr lang="zh-TW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蟬音鳥鳴自成韻 落花水面皆文章</a:t>
            </a:r>
            <a:endParaRPr lang="zh-TW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枝枒輕撥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曼陀羅聲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彩紅畫天際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思鄉之情萌動時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應觀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外</a:t>
            </a:r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境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皆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幻化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思念之情萌動時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明心不孤滋味長</a:t>
            </a:r>
            <a:endParaRPr lang="zh-TW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輕輕哼唱</a:t>
            </a:r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喜樂妙音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草原上的淨土在我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心</a:t>
            </a:r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上</a:t>
            </a:r>
            <a:endParaRPr lang="zh-TW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輕輕哼唱阿彌陀佛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草原上的淨土在我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心</a:t>
            </a:r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上</a:t>
            </a:r>
            <a:endParaRPr lang="zh-TW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sz="6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情：常行一直心</a:t>
            </a:r>
            <a:endParaRPr lang="en-US" altLang="zh-TW" sz="6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美麗的地藏王菩薩</a:t>
            </a:r>
            <a:endParaRPr lang="zh-TW" altLang="zh-TW" sz="4000" b="1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sz="5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地藏菩薩</a:t>
            </a:r>
            <a:r>
              <a:rPr lang="zh-TW" altLang="zh-TW" sz="51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大願力</a:t>
            </a:r>
            <a:r>
              <a:rPr lang="zh-TW" altLang="zh-TW" sz="5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：「地獄未空，誓不成佛；眾生度盡，方證菩提」！地藏菩薩認為救渡活人才是根本。</a:t>
            </a:r>
            <a:r>
              <a:rPr lang="zh-TW" altLang="zh-TW" sz="51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地藏經</a:t>
            </a:r>
            <a:r>
              <a:rPr lang="zh-TW" altLang="zh-TW" sz="5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：「我今盡為來際不可計劫，為是罪苦六道眾生，廣設方便，盡令解脫」。因此，六道眾生都是他解脫的對象，包括「活人」。印順導師說：「…最要緊、最徹底的是如何不令眾生墮入地獄」。</a:t>
            </a:r>
            <a:endParaRPr lang="en-US" altLang="zh-TW" sz="51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en-US" sz="5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曲目</a:t>
            </a:r>
            <a:r>
              <a:rPr lang="zh-TW" altLang="zh-TW" sz="5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係取地藏王菩薩兩世發大願，其一為</a:t>
            </a:r>
            <a:r>
              <a:rPr lang="zh-TW" altLang="zh-TW" sz="51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婆羅門女</a:t>
            </a:r>
            <a:r>
              <a:rPr lang="zh-TW" altLang="zh-TW" sz="5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，為母設供修福，供養「覺華定自在王如來」；其二為</a:t>
            </a:r>
            <a:r>
              <a:rPr lang="zh-TW" altLang="zh-TW" sz="51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光目</a:t>
            </a:r>
            <a:r>
              <a:rPr lang="zh-TW" altLang="zh-TW" sz="5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，至誠念「清淨蓮華目如來」。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美麗的地藏王菩薩</a:t>
            </a:r>
            <a:endParaRPr lang="zh-TW" altLang="en-US" sz="4000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987574"/>
            <a:ext cx="6851104" cy="4155926"/>
          </a:xfrm>
        </p:spPr>
        <p:txBody>
          <a:bodyPr>
            <a:noAutofit/>
          </a:bodyPr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詞曲</a:t>
            </a:r>
            <a:r>
              <a:rPr lang="en-US" altLang="zh-TW" sz="1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1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八動   演唱</a:t>
            </a:r>
            <a:r>
              <a:rPr lang="en-US" altLang="zh-TW" sz="1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1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淨淳  鋼琴</a:t>
            </a:r>
            <a:r>
              <a:rPr lang="en-US" altLang="zh-TW" sz="1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1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佾揚</a:t>
            </a:r>
            <a:endParaRPr lang="zh-TW" altLang="zh-TW" sz="1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永遠平靜溫柔美麗</a:t>
            </a:r>
            <a:r>
              <a:rPr lang="en-US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不捨眾生地藏王菩薩</a:t>
            </a:r>
          </a:p>
          <a:p>
            <a:pPr algn="ctr"/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阿耨多羅三藐三菩提</a:t>
            </a:r>
            <a:r>
              <a:rPr lang="en-US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地獄不空誓不成佛</a:t>
            </a:r>
          </a:p>
          <a:p>
            <a:pPr algn="ctr"/>
            <a:r>
              <a:rPr lang="zh-TW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曾經是個可愛小女孩</a:t>
            </a:r>
            <a:r>
              <a:rPr lang="en-US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懷念母親夢見如來</a:t>
            </a:r>
          </a:p>
          <a:p>
            <a:pPr algn="ctr"/>
            <a:r>
              <a:rPr lang="zh-TW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覺華定自在王如來</a:t>
            </a:r>
            <a:r>
              <a:rPr lang="en-US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美麗的地藏王菩薩</a:t>
            </a:r>
          </a:p>
          <a:p>
            <a:pPr algn="ctr"/>
            <a:r>
              <a:rPr lang="zh-TW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她把熱惱變成清涼水</a:t>
            </a:r>
            <a:r>
              <a:rPr lang="en-US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她把地獄變成花香土</a:t>
            </a:r>
          </a:p>
          <a:p>
            <a:pPr algn="ctr"/>
            <a:r>
              <a:rPr lang="zh-TW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她把寒冰變成一朵花</a:t>
            </a:r>
            <a:r>
              <a:rPr lang="en-US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9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獻給母親菩薩我愛妳</a:t>
            </a:r>
          </a:p>
          <a:p>
            <a:pPr algn="ctr"/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</a:t>
            </a:r>
            <a:r>
              <a:rPr lang="zh-TW" altLang="en-US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瞋恨</a:t>
            </a:r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變成冰淇淋</a:t>
            </a:r>
            <a:r>
              <a:rPr lang="en-US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</a:t>
            </a:r>
            <a:r>
              <a:rPr lang="zh-TW" altLang="en-US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嫉</a:t>
            </a:r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妒變成可樂</a:t>
            </a:r>
          </a:p>
          <a:p>
            <a:pPr algn="ctr"/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她把貪心變成捐款</a:t>
            </a:r>
            <a:r>
              <a:rPr lang="en-US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她把煩惱變成光明</a:t>
            </a:r>
          </a:p>
          <a:p>
            <a:pPr algn="ctr"/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她把寒冰變成一朵花</a:t>
            </a:r>
            <a:r>
              <a:rPr lang="en-US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獻給母親菩薩我愛妳</a:t>
            </a:r>
          </a:p>
          <a:p>
            <a:pPr algn="ctr"/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她把鬼王變成天女</a:t>
            </a:r>
            <a:r>
              <a:rPr lang="en-US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清新妍麗我好喜歡妳</a:t>
            </a:r>
          </a:p>
          <a:p>
            <a:pPr algn="ctr"/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她把惡鬼變成護法</a:t>
            </a:r>
            <a:r>
              <a:rPr lang="en-US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9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她把痛苦變成音樂</a:t>
            </a:r>
            <a:endParaRPr lang="en-US" altLang="zh-TW" sz="19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endParaRPr lang="zh-TW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有情ㄝ人攏ㄝ成仙</a:t>
            </a:r>
            <a:endParaRPr lang="zh-TW" altLang="zh-TW" sz="4000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sz="45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修行本來不離紅塵，重要在於我們如何將煩惱轉為菩提</a:t>
            </a:r>
            <a:r>
              <a:rPr lang="zh-TW" altLang="en-US" sz="45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，紅塵也可是淨土</a:t>
            </a:r>
            <a:r>
              <a:rPr lang="zh-TW" altLang="zh-TW" sz="45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。</a:t>
            </a:r>
            <a:endParaRPr lang="en-US" altLang="zh-TW" sz="45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  <a:cs typeface="Times New Roman" pitchFamily="18" charset="0"/>
            </a:endParaRPr>
          </a:p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sz="45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這首歌譬喻在五濁惡世，你我都是善知識 ；今日得聚一堂，應當惜緣，共修佛道。【看看世界搖搖手，摸摸人心點點頭】</a:t>
            </a:r>
            <a:endParaRPr lang="en-US" altLang="zh-TW" sz="45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  <a:cs typeface="Times New Roman" pitchFamily="18" charset="0"/>
            </a:endParaRPr>
          </a:p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sz="45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西藏第六代達賴喇嘛倉央嘉措的</a:t>
            </a:r>
            <a:r>
              <a:rPr lang="zh-TW" altLang="zh-TW" sz="45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【六世情歌】</a:t>
            </a:r>
            <a:endParaRPr lang="en-US" altLang="zh-TW" sz="4500" b="1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  <a:cs typeface="Times New Roman" pitchFamily="18" charset="0"/>
            </a:endParaRPr>
          </a:p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endParaRPr lang="zh-TW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  <a:cs typeface="Times New Roman" pitchFamily="18" charset="0"/>
            </a:endParaRPr>
          </a:p>
          <a:p>
            <a:pPr algn="ctr"/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那一</a:t>
            </a:r>
            <a:r>
              <a:rPr lang="zh-TW" altLang="zh-TW" sz="40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夜</a:t>
            </a: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，我聽了一宿梵唱，不為參悟，只為尋找</a:t>
            </a:r>
            <a:r>
              <a:rPr lang="zh-TW" altLang="zh-TW" sz="40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你</a:t>
            </a: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的氣息。</a:t>
            </a:r>
            <a: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</a:b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那一</a:t>
            </a:r>
            <a:r>
              <a:rPr lang="zh-TW" altLang="zh-TW" sz="40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月</a:t>
            </a: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，我轉過所有經輪，不為超度，只為觸摸</a:t>
            </a:r>
            <a:r>
              <a:rPr lang="zh-TW" altLang="zh-TW" sz="40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你</a:t>
            </a: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的指紋。</a:t>
            </a:r>
            <a: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</a:b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那一</a:t>
            </a:r>
            <a:r>
              <a:rPr lang="zh-TW" altLang="zh-TW" sz="40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年</a:t>
            </a: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，我磕長頭擁抱塵埃，不為朝佛，只為貼著</a:t>
            </a:r>
            <a:r>
              <a:rPr lang="zh-TW" altLang="zh-TW" sz="40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你</a:t>
            </a: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的溫暖。</a:t>
            </a:r>
            <a: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</a:b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那一</a:t>
            </a:r>
            <a:r>
              <a:rPr lang="zh-TW" altLang="zh-TW" sz="40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世</a:t>
            </a: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，我翻遍十萬大山，不為修來世，只為路中能與</a:t>
            </a:r>
            <a:r>
              <a:rPr lang="zh-TW" altLang="zh-TW" sz="40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你</a:t>
            </a: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相遇。</a:t>
            </a:r>
            <a: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</a:b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那一</a:t>
            </a:r>
            <a:r>
              <a:rPr lang="zh-TW" altLang="zh-TW" sz="40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瞬</a:t>
            </a: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，我飛升成仙，不為長生，只為保佑</a:t>
            </a:r>
            <a:r>
              <a:rPr lang="zh-TW" altLang="zh-TW" sz="40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你</a:t>
            </a:r>
            <a:r>
              <a:rPr lang="zh-TW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平安喜樂。</a:t>
            </a:r>
            <a:endParaRPr lang="en-US" altLang="zh-TW" sz="40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  <a:cs typeface="Times New Roman" pitchFamily="18" charset="0"/>
            </a:endParaRPr>
          </a:p>
          <a:p>
            <a:pPr algn="ctr"/>
            <a:endParaRPr lang="en-US" altLang="zh-TW" sz="25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  <a:cs typeface="Times New Roman" pitchFamily="18" charset="0"/>
            </a:endParaRPr>
          </a:p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sz="45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你</a:t>
            </a:r>
            <a:r>
              <a:rPr lang="zh-TW" altLang="en-US" sz="45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我</a:t>
            </a:r>
            <a:r>
              <a:rPr lang="zh-TW" altLang="zh-TW" sz="45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是六道有情眾生，人身難得；此時不修</a:t>
            </a:r>
            <a:r>
              <a:rPr lang="zh-TW" altLang="en-US" sz="45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，更待何時</a:t>
            </a:r>
            <a:r>
              <a:rPr lang="zh-TW" altLang="zh-TW" sz="45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  <a:cs typeface="Times New Roman" pitchFamily="18" charset="0"/>
              </a:rPr>
              <a:t>…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邱志淳</a:t>
            </a:r>
            <a:endParaRPr 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世新大學行政管理學系教授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世新</a:t>
            </a:r>
            <a:r>
              <a:rPr lang="zh-TW" altLang="en-US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大學兩岸事務處處長</a:t>
            </a:r>
            <a:endParaRPr lang="zh-TW" altLang="en-US" sz="2800" dirty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北京大學政府管學院法學</a:t>
            </a:r>
            <a:r>
              <a:rPr lang="zh-TW" altLang="en-US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博士</a:t>
            </a:r>
            <a:endParaRPr lang="en-US" altLang="zh-TW" sz="2800" dirty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雲大、山財大、鞍師客座教授</a:t>
            </a:r>
            <a:endParaRPr lang="en-US" altLang="zh-TW" sz="28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復旦</a:t>
            </a:r>
            <a:r>
              <a:rPr lang="zh-TW" altLang="en-US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、遼大、中南民大兼職教授</a:t>
            </a:r>
            <a:endParaRPr lang="en-US" altLang="zh-TW" sz="28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廈門理工數字創意與傳播學院專業導師</a:t>
            </a:r>
            <a:endParaRPr lang="en-US" altLang="zh-TW" sz="28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中華普門妙音協會理事長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亞洲研究院學會茶道研究所顧問</a:t>
            </a:r>
            <a:endParaRPr lang="en-US" altLang="zh-TW" sz="28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chiujc.blogspot.tw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jcchiu@cc.shu.edu.tw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0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有情ㄝ人攏ㄝ成仙</a:t>
            </a:r>
            <a:endParaRPr lang="zh-TW" altLang="en-US" sz="4000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sz="31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我來念 觀音菩薩：</a:t>
            </a:r>
            <a:r>
              <a:rPr lang="zh-TW" altLang="zh-TW" sz="3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念佛，是對佛陀的歸敬、讚歎、憶念。由念佛的功德，能使</a:t>
            </a:r>
            <a:r>
              <a:rPr lang="zh-TW" altLang="zh-TW" sz="31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貪瞋癡不起，自心清淨，增長善法功德</a:t>
            </a:r>
            <a:r>
              <a:rPr lang="zh-TW" altLang="zh-TW" sz="3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。學佛的目的在淨心、定心、悟心、明心，念佛是幫助我們淨心、定心的方法之一。所謂「</a:t>
            </a:r>
            <a:r>
              <a:rPr lang="zh-TW" altLang="zh-TW" sz="31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念佛一句，福增無量；禮佛一拜，罪滅恒沙</a:t>
            </a:r>
            <a:r>
              <a:rPr lang="zh-TW" altLang="zh-TW" sz="3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。」</a:t>
            </a:r>
            <a:endParaRPr lang="en-US" altLang="zh-TW" sz="31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sz="3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念佛是平實簡單的行門，不限年紀、空間、時間，行住坐</a:t>
            </a:r>
            <a:r>
              <a:rPr lang="zh-TW" altLang="zh-TW" sz="3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臥皆</a:t>
            </a:r>
            <a:r>
              <a:rPr lang="zh-TW" altLang="zh-TW" sz="31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可用功。在稱念佛號的當下，心念收攝專注，念念清楚明白，最後念而無念，達到能所俱空，進而</a:t>
            </a:r>
            <a:r>
              <a:rPr lang="zh-TW" altLang="zh-TW" sz="31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契悟本具的菩提自性。</a:t>
            </a:r>
            <a:endParaRPr lang="zh-TW" altLang="zh-TW" sz="31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有情ㄝ人攏ㄝ成仙</a:t>
            </a:r>
            <a:endParaRPr lang="zh-TW" altLang="en-US" sz="4000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sz="28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嗡嘛呢 唄 美吽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：又名</a:t>
            </a:r>
            <a:r>
              <a:rPr lang="zh-TW" altLang="zh-TW" sz="28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六字真言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或</a:t>
            </a:r>
            <a:r>
              <a:rPr lang="zh-TW" altLang="zh-TW" sz="28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六字大明咒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，是</a:t>
            </a:r>
            <a:r>
              <a:rPr lang="en-US" altLang="zh-TW" sz="2800" dirty="0" err="1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佛教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裡最常見的</a:t>
            </a:r>
            <a:r>
              <a:rPr lang="en-US" altLang="zh-TW" sz="2800" b="1" dirty="0" err="1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真言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，是</a:t>
            </a:r>
            <a:r>
              <a:rPr lang="en-US" altLang="zh-TW" sz="2800" dirty="0" err="1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觀世音菩薩</a:t>
            </a:r>
            <a:r>
              <a:rPr lang="zh-TW" altLang="zh-TW" sz="28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願力與加持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的結晶，故又稱為觀世音的</a:t>
            </a:r>
            <a:r>
              <a:rPr lang="zh-TW" altLang="zh-TW" sz="28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心咒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。六字真言除了刻在</a:t>
            </a:r>
            <a:r>
              <a:rPr lang="en-US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石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上，亦多刻在</a:t>
            </a:r>
            <a:r>
              <a:rPr lang="en-US" altLang="zh-TW" sz="2800" dirty="0" err="1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轉經筒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上。按照梵文字面解釋，六字真言可解譯為「</a:t>
            </a:r>
            <a:r>
              <a:rPr lang="zh-TW" altLang="zh-TW" sz="28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妙哉</a:t>
            </a:r>
            <a:r>
              <a:rPr lang="en-US" altLang="zh-TW" sz="2800" b="1" dirty="0" err="1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蓮花生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」，但是又有一派說法稱應為</a:t>
            </a:r>
            <a:r>
              <a:rPr lang="en-US" altLang="zh-TW" sz="2800" dirty="0" err="1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觀世音菩薩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的稱謂，意即「</a:t>
            </a:r>
            <a:r>
              <a:rPr lang="zh-TW" altLang="zh-TW" sz="28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持有珍寶蓮花者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」，全句應作「</a:t>
            </a:r>
            <a:r>
              <a:rPr lang="zh-TW" altLang="zh-TW" sz="28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向持有珍寶蓮花的聖者敬禮祈請，摧破煩惱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。」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有情ㄝ人攏ㄝ成仙</a:t>
            </a:r>
            <a:endParaRPr lang="zh-TW" altLang="en-US" sz="4000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059582"/>
            <a:ext cx="6851104" cy="3816424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altLang="zh-TW" sz="29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詞曲</a:t>
            </a:r>
            <a: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八動   演唱</a:t>
            </a:r>
            <a: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淨淳  鋼琴</a:t>
            </a:r>
            <a:r>
              <a:rPr lang="en-US" altLang="zh-TW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4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佾揚</a:t>
            </a:r>
            <a:endParaRPr lang="zh-TW" altLang="zh-TW" sz="96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我尬你 有緣無份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過去世 有份無緣</a:t>
            </a: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你問我 那也按呢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我ㄝ心情 只有平靜</a:t>
            </a: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你有講 我是你也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我嘛知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你是大家也</a:t>
            </a: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你這世 有情有願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度眾生 歡喜成仙</a:t>
            </a: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你敢知有情也是修行ㄝ人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惦直邊流出目晒鼻</a:t>
            </a: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你敢知有情也是修行ㄝ人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愛你入心 疼你入心</a:t>
            </a: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你敢知我嘛是發誓才來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這種ㄝ情 是天頂ㄝ情</a:t>
            </a: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一定會保護你疼你入體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後出世咱沒肉體</a:t>
            </a:r>
          </a:p>
          <a:p>
            <a:pPr algn="ctr"/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 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我只好 點燈思慕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希望你 快樂康健</a:t>
            </a: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多謝你 我祝福你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有情ㄝ人 攏ㄝ成仙</a:t>
            </a: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我來念 觀音菩薩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嗡嘛呢 唄 美吽</a:t>
            </a:r>
          </a:p>
          <a:p>
            <a:pPr algn="ctr"/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跟我念 你繼續念</a:t>
            </a:r>
            <a:r>
              <a:rPr lang="en-US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嗡嘛呢 唄 美吽</a:t>
            </a:r>
          </a:p>
          <a:p>
            <a:pPr algn="ctr"/>
            <a:r>
              <a:rPr lang="zh-TW" altLang="zh-TW" sz="48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旁白：</a:t>
            </a:r>
            <a:endParaRPr lang="zh-TW" altLang="zh-TW" sz="48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4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你問我：甚麼是情？</a:t>
            </a:r>
          </a:p>
          <a:p>
            <a:pPr algn="ctr"/>
            <a:r>
              <a:rPr lang="zh-TW" altLang="zh-TW" sz="4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我說：宇宙這呢大代表我ㄝ情，淨土這麼美代表我ㄝ心。</a:t>
            </a:r>
          </a:p>
          <a:p>
            <a:pPr algn="ctr"/>
            <a:r>
              <a:rPr lang="zh-TW" altLang="zh-TW" sz="4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你繼續問我：甚麼是愛</a:t>
            </a:r>
            <a:r>
              <a:rPr lang="zh-TW" altLang="en-US" sz="4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呢</a:t>
            </a:r>
            <a:r>
              <a:rPr lang="zh-TW" altLang="zh-TW" sz="4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？</a:t>
            </a:r>
          </a:p>
          <a:p>
            <a:pPr algn="ctr"/>
            <a:r>
              <a:rPr lang="zh-TW" altLang="zh-TW" sz="4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我說：『了脫生死、普度眾生』就是咱ㄝ愛！</a:t>
            </a:r>
            <a:endParaRPr lang="en-US" altLang="zh-TW" sz="48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菩薩行</a:t>
            </a:r>
            <a:endParaRPr lang="zh-TW" altLang="en-US" sz="4000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最好的伴侶是清淨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最好的導師是覺醒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endParaRPr lang="zh-TW" altLang="zh-TW" sz="80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最好的道路是虔敬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南無寂天菩薩行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endParaRPr lang="zh-TW" altLang="zh-TW" sz="80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唵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達列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杜達列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度列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梭哈</a:t>
            </a: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歡喜之因亦無數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獨捨正法殊勝喜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endParaRPr lang="zh-TW" altLang="zh-TW" sz="80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好樂散亂及掉舉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是眾苦因汝何取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endParaRPr lang="zh-TW" altLang="zh-TW" sz="80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唵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達列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杜達列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度列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梭哈</a:t>
            </a: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孤獨即是出離心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寂寞當下是禪定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endParaRPr lang="zh-TW" altLang="zh-TW" sz="80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分別執著是無明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大澈大悟大丈夫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endParaRPr lang="zh-TW" altLang="zh-TW" sz="80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唵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達列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杜達列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度列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梭哈</a:t>
            </a: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願彼一切諸有情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數數多次供如來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endParaRPr lang="zh-TW" altLang="zh-TW" sz="80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如來妙樂不思議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願彼常時皆具足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endParaRPr lang="zh-TW" altLang="zh-TW" sz="80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唵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達列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杜達列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度列</a:t>
            </a:r>
            <a:r>
              <a:rPr lang="en-US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80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梭哈</a:t>
            </a:r>
          </a:p>
          <a:p>
            <a:pPr algn="ctr"/>
            <a:r>
              <a:rPr lang="en-US" altLang="zh-TW" sz="7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 </a:t>
            </a:r>
            <a:endParaRPr lang="zh-TW" altLang="zh-TW" sz="72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心淨月現</a:t>
            </a:r>
            <a:endParaRPr lang="zh-TW" altLang="en-US" sz="4000" b="1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《華嚴經》上說的「</a:t>
            </a:r>
            <a:r>
              <a:rPr lang="zh-TW" altLang="zh-TW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菩薩清涼月，常遊畢竟空，眾生心垢淨，菩提月現前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。」諸佛如來的法身就像天上的明月，映照出畢竟空的真理，如果眾生心田性海清淨了，菩提的月亮就會顯現出來。</a:t>
            </a:r>
            <a:endParaRPr lang="en-US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「千江有水千江月，萬里無雲萬里天」，諸佛如菩薩好像天上的明月，有水的地方都普照，如江、河、溪、井，都會映現出明月。只要</a:t>
            </a:r>
            <a:r>
              <a:rPr lang="zh-TW" altLang="en-US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我們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將煩惱去除，就能萬里無雲，到處都是朗朗晴空，佛的法身就顯現出來了。佛又稱如來，如來即如如不動而來，他的法身不動不靜在世間，「而常處此菩提座」，所以佛能不動金剛菩提座，而「隨緣赴感靡不周」地在人間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心淨月</a:t>
            </a:r>
            <a:r>
              <a:rPr lang="zh-TW" altLang="en-US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現</a:t>
            </a:r>
            <a:endParaRPr lang="zh-TW" altLang="en-US" sz="4000" b="1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zh-TW" altLang="en-US" dirty="0" smtClean="0"/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具</a:t>
            </a:r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足殊勝菩提心 像月亮一樣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能用詩歌音樂旋律 訴說情意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具足禪定波羅蜜多 不被外境擾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治所知障 淨煩惱障 生一切珍寶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心淨月現 超言思 成佛是為了你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無著的愛 光明的愛 那是空性 悲心的結晶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勇志無畏 心無怯懦 愛時常在定中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與佛有約曾經說 一起登淨土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相擁唱誦 嗡阿吽似 嗡嘛尼貝美吽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虛空無盡 愛也無盡 直至證菩提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順緣逆緣 有緣無緣 心自心所顯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心淨月現超言思 成佛是為了你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無著的愛 光明的愛 那是空性 悲心的結晶</a:t>
            </a:r>
          </a:p>
          <a:p>
            <a:pPr algn="ctr"/>
            <a:r>
              <a:rPr lang="zh-TW" altLang="en-US" sz="5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勇志無畏 心無怯懦 愛時常在定中 我愛你</a:t>
            </a:r>
            <a:endParaRPr lang="zh-TW" altLang="en-US" sz="5600" dirty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雲水悠悠</a:t>
            </a:r>
            <a:endParaRPr lang="zh-TW" altLang="en-US" sz="4000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059582"/>
            <a:ext cx="6851104" cy="3744416"/>
          </a:xfrm>
        </p:spPr>
        <p:txBody>
          <a:bodyPr>
            <a:noAutofit/>
          </a:bodyPr>
          <a:lstStyle/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山川旅桃江 當下最美 翠綠的流水 青黛的群山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自雲飲藍天 高聳碧雲峰 愉快的享受 寂靜忘了我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峰頂雷音寺 正鐘齊鳴鼓 莊嚴梵唄聲 直衝上雲霄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斷除一切惡 誓修一切善 傳授千佛戒 願解有情苦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流露出禪悅法喜 大悲無量心 我誓為臨濟僧人 傳承虛罄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願空了地水火風 願比千佛情</a:t>
            </a:r>
            <a:r>
              <a:rPr lang="en-US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白雲真心梵藏有義 禪密淨有情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見心相早已寂滅 猶如虛空音 若心相早寂滅 何來虛空名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證空性超越言思 悲智雙運行 色也悠悠 空也悠悠 雲水悠悠</a:t>
            </a:r>
          </a:p>
          <a:p>
            <a:pPr algn="ctr"/>
            <a:r>
              <a:rPr lang="zh-TW" altLang="zh-TW" sz="12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千</a:t>
            </a:r>
            <a:r>
              <a:rPr lang="zh-TW" altLang="en-US" sz="12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山</a:t>
            </a:r>
            <a:r>
              <a:rPr lang="zh-TW" altLang="zh-TW" sz="12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雲陽在 無常若水流 看破放下有 華嚴自然留</a:t>
            </a:r>
          </a:p>
          <a:p>
            <a:pPr algn="ctr"/>
            <a:r>
              <a:rPr lang="zh-TW" altLang="zh-TW" sz="12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千佛常悠悠 白雲佛悠悠 本來無一憂 為何惹塵悠</a:t>
            </a:r>
          </a:p>
          <a:p>
            <a:pPr algn="ctr"/>
            <a:r>
              <a:rPr lang="zh-TW" altLang="zh-TW" sz="12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菩提淨萬憂 明心照塵悠 雲陽住悠悠 如山師悠悠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天岳山悠悠 梵音寺悠悠 千佛山悠悠 雲陽禪林悠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虛因佛悠悠 教誨嚴悠悠 廣大磅礡祐 慧燈相續有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真看破放下 執著 自然心悠悠 白雲師常住悠悠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如山更悠悠 證妄念皆是法身 華嚴娑婆遊 千山悠悠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雲陽悠悠 雲水悠悠 念阿彌陀佛悠悠 觀音願悠悠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大勢至常住悠悠 淨土自然有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印禪師白雲是佛 楞嚴在心有 千山悠悠 文殊悠悠 雲水悠悠</a:t>
            </a:r>
          </a:p>
          <a:p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b="1" u="sng" dirty="0" smtClean="0">
                <a:solidFill>
                  <a:schemeClr val="tx1"/>
                </a:solidFill>
              </a:rPr>
              <a:t/>
            </a:r>
            <a:br>
              <a:rPr lang="en-US" altLang="zh-TW" b="1" u="sng" dirty="0" smtClean="0">
                <a:solidFill>
                  <a:schemeClr val="tx1"/>
                </a:solidFill>
              </a:rPr>
            </a:br>
            <a:r>
              <a:rPr lang="zh-TW" altLang="zh-TW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紅塵淨土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沒土也蓮花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那有生命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歡喜也人生 了悟一切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當下無我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心有香味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輕鬆自然我有愛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付出真正美麗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紅塵淨土是咱兜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沒你沒我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那有世界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自在也人生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和諧無諍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滾滾紅塵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一切弄假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娑婆淨土沒分別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煩惱菩提燒雙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諸佛原來店咱兜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南無觀世音菩薩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嗡瑪尼貝美哞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千手千眼觀音菩薩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嗡瑪尼貝美哞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信佛印佛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你卡己是佛 念佛成佛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釋迦牟尼佛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紅塵淨土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大家來念佛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釋迦牟尼佛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釋迦牟尼佛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普門妙音</a:t>
            </a:r>
            <a:endParaRPr lang="zh-TW" altLang="en-US" sz="4000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楊枝淨水徧灑三千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性空八德利人天</a:t>
            </a:r>
          </a:p>
          <a:p>
            <a:pPr algn="ctr"/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福壽相妙慧廣增延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滅罪消愆火燄 化紅蓮</a:t>
            </a:r>
          </a:p>
          <a:p>
            <a:pPr algn="ctr"/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大慈大悲觀音菩薩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示現三十三種身形</a:t>
            </a:r>
          </a:p>
          <a:p>
            <a:pPr algn="ctr"/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因機逗教廣度眾生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蓮華之光 妙法之音聲</a:t>
            </a:r>
          </a:p>
          <a:p>
            <a:pPr algn="ctr"/>
            <a:r>
              <a:rPr lang="zh-TW" altLang="zh-TW" sz="18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念彼觀音 妙音力</a:t>
            </a:r>
            <a:r>
              <a:rPr lang="en-US" altLang="zh-TW" sz="18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</a:t>
            </a:r>
            <a:r>
              <a:rPr lang="en-US" altLang="zh-TW" sz="18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嘛尼 貝美 吽</a:t>
            </a:r>
          </a:p>
          <a:p>
            <a:pPr algn="ctr"/>
            <a:r>
              <a:rPr lang="zh-TW" altLang="zh-TW" sz="18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念彼觀音 妙音力</a:t>
            </a:r>
            <a:r>
              <a:rPr lang="en-US" altLang="zh-TW" sz="18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</a:t>
            </a:r>
            <a:r>
              <a:rPr lang="en-US" altLang="zh-TW" sz="18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嘛尼 貝美 吽</a:t>
            </a:r>
          </a:p>
          <a:p>
            <a:pPr algn="ctr"/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這個世界災難病窮多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眾生困厄無量苦逼身</a:t>
            </a:r>
          </a:p>
          <a:p>
            <a:pPr algn="ctr"/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五濁惡世只有靠觀音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祈求消災福慧壽增長</a:t>
            </a:r>
          </a:p>
          <a:p>
            <a:pPr algn="ctr"/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 </a:t>
            </a:r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妙法蓮華普門品有說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一心稱名觀世音菩薩</a:t>
            </a:r>
          </a:p>
          <a:p>
            <a:pPr algn="ctr"/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若有眾生受諸苦煩惱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觀其音聲皆得大解脫</a:t>
            </a:r>
          </a:p>
          <a:p>
            <a:pPr algn="ctr"/>
            <a:endParaRPr lang="zh-TW" altLang="en-US" sz="1800" dirty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求佛讓我再愛一次</a:t>
            </a:r>
            <a:endParaRPr lang="zh-TW" altLang="en-US" sz="4000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妳藏柔軟的美 妳講真實的言 妳有甜蜜的心 妳顯窈窕身影</a:t>
            </a:r>
          </a:p>
          <a:p>
            <a:pPr algn="ctr"/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妳有善妙的臉 妳有紫青的豔 撥動了我封存已久古典心弦</a:t>
            </a:r>
          </a:p>
          <a:p>
            <a:pPr algn="ctr"/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曾經山盟海誓 永遠轉世不變 相互之間蘊育 喚醒沉睡無明</a:t>
            </a:r>
            <a:endParaRPr lang="en-US" altLang="zh-TW" sz="16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任有危機四伏 即使地獄般苦 求佛讓我再愛一次</a:t>
            </a:r>
            <a:endParaRPr lang="en-US" altLang="zh-TW" sz="16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任它次次相憐相愛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時時刻刻永續前緣</a:t>
            </a:r>
            <a:r>
              <a:rPr lang="zh-TW" altLang="en-US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日日夜夜不能入眠</a:t>
            </a:r>
            <a:r>
              <a:rPr lang="zh-TW" altLang="en-US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憾動我記憶的簾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</a:p>
          <a:p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哼著突來的美妙情緣 五千世裡共願共眠</a:t>
            </a:r>
            <a:r>
              <a:rPr lang="zh-TW" altLang="en-US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沒有執著真正明了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寂靜密嚴人生</a:t>
            </a:r>
          </a:p>
          <a:p>
            <a:r>
              <a:rPr lang="zh-TW" altLang="zh-TW" sz="16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八識律動遊戲人間</a:t>
            </a:r>
            <a:r>
              <a:rPr lang="en-US" altLang="zh-TW" sz="16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en-US" sz="16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心續有些激動</a:t>
            </a:r>
            <a:r>
              <a:rPr lang="zh-TW" altLang="en-US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邀伴地水火風空</a:t>
            </a:r>
            <a:r>
              <a:rPr lang="zh-TW" altLang="en-US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為了親情我怎麼了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</a:p>
          <a:p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隨興隨份高高歌唱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伴月伴日伴星辰</a:t>
            </a:r>
            <a:r>
              <a:rPr lang="zh-TW" altLang="en-US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為了最愛像風揮灑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禁不住淚兒流</a:t>
            </a:r>
          </a:p>
          <a:p>
            <a:pPr algn="ctr"/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像羅密歐說傻話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幸福編織許多夢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鵠候織女依約來</a:t>
            </a:r>
          </a:p>
          <a:p>
            <a:pPr algn="ctr"/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隨心所欲像舞台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沒有失落的遺憾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簡單誠實不虛華</a:t>
            </a:r>
          </a:p>
          <a:p>
            <a:pPr algn="ctr"/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深入生命與生活</a:t>
            </a:r>
            <a:r>
              <a:rPr lang="en-US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 </a:t>
            </a:r>
            <a:r>
              <a:rPr lang="zh-TW" altLang="zh-TW" sz="16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菩提薩埵我愛妳</a:t>
            </a:r>
          </a:p>
          <a:p>
            <a:pPr algn="ctr"/>
            <a:r>
              <a:rPr lang="zh-TW" altLang="zh-TW" sz="16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嗡瑪尼貝美吽</a:t>
            </a:r>
          </a:p>
          <a:p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創作</a:t>
            </a:r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緣起</a:t>
            </a:r>
            <a:endParaRPr lang="zh-TW" altLang="en-US" sz="40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131590"/>
            <a:ext cx="6840760" cy="352839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緣自《妙法蓮華經》之〈觀世音菩薩普門品〉。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普門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是指觀世音菩薩的「大悲願力，大慈與樂，大悲拔苦，給一切眾生幸福，度一切眾生」的福德、智慧與莊嚴的表現。〈普門品〉當中提到「</a:t>
            </a: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妙音觀世音。梵音海潮音。勝彼世間音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。是故須常念。」</a:t>
            </a:r>
            <a:endParaRPr lang="en-US" altLang="zh-TW" sz="2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觀世音菩薩觀世間音聲去尋聲救苦；這是一種梵音而不住著於世間音，是一種不染著五欲的音，是一種超出世間音，且因其能觀世音，又能修梵音，因此稱為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妙音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7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TW" dirty="0" smtClean="0">
              <a:solidFill>
                <a:srgbClr val="C00000"/>
              </a:solidFill>
              <a:latin typeface="華康歐陽詢體W5" pitchFamily="65" charset="-120"/>
              <a:ea typeface="華康歐陽詢體W5" pitchFamily="65" charset="-120"/>
              <a:cs typeface="Times New Roman" pitchFamily="18" charset="0"/>
            </a:endParaRPr>
          </a:p>
          <a:p>
            <a:pPr algn="ctr"/>
            <a:endParaRPr lang="en-US" altLang="zh-TW" dirty="0" smtClean="0">
              <a:solidFill>
                <a:srgbClr val="C00000"/>
              </a:solidFill>
              <a:latin typeface="華康歐陽詢體W5" pitchFamily="65" charset="-120"/>
              <a:ea typeface="華康歐陽詢體W5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意：勇猛精進心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爵士菩提</a:t>
            </a:r>
            <a:endParaRPr lang="zh-TW" altLang="en-US" sz="4000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如夢如幻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水月光影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諸法無我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自然解脫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無住無滅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無來亦無去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遠離戲論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放下執著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無緣無相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超越言思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了知空性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本來面目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若能通達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一切是虛幻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大悲心起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脫離生死</a:t>
            </a:r>
          </a:p>
          <a:p>
            <a:pPr algn="ctr"/>
            <a:r>
              <a:rPr lang="zh-TW" altLang="zh-TW" sz="64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噶得 噶得 巴喇 噶得 巴喇桑 噶得 菩提 娑哈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一切外表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不離四大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四大是空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一切都空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煩惱即菩提 五蘊也是空 六根六塵 十八界都空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菩提薩埵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觀察了解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故無罣礙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永不退轉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心有散亂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以咒而定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般若波羅蜜多心咒</a:t>
            </a:r>
          </a:p>
          <a:p>
            <a:pPr algn="ctr"/>
            <a:r>
              <a:rPr lang="zh-TW" altLang="zh-TW" sz="64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噶得 噶得 巴喇 噶得 巴喇桑 噶得 菩提 娑哈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即知一切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宛如幻化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如鏡中影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不在內外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因緣和合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色即是空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空即是色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色空不二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色不異空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空不異色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難行能行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修六波羅蜜</a:t>
            </a:r>
          </a:p>
          <a:p>
            <a:pPr algn="ctr"/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無有顛倒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即證涅槃</a:t>
            </a:r>
            <a:r>
              <a:rPr lang="en-US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sz="6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阿耨多羅三藐三菩提</a:t>
            </a:r>
          </a:p>
          <a:p>
            <a:pPr algn="ctr"/>
            <a:r>
              <a:rPr lang="zh-TW" altLang="zh-TW" sz="64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噶得 噶得 巴喇 噶得 巴喇桑 噶得 菩提 娑哈</a:t>
            </a:r>
          </a:p>
          <a:p>
            <a:r>
              <a:rPr lang="en-US" altLang="zh-TW" sz="4900" b="1" dirty="0" smtClean="0"/>
              <a:t> </a:t>
            </a:r>
            <a:endParaRPr lang="zh-TW" altLang="zh-TW" sz="49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妙行安樂</a:t>
            </a:r>
            <a:endParaRPr lang="zh-TW" altLang="en-US" sz="4000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一花一草一色一香 無非中道行 楞嚴開慧妙法成佛行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大慈大悲大喜大捨 四大圓倫行 持經妙行正修三業行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佛法有講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身口意行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才是安樂行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禪定觀照大悲心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行在大乘修在小乘 禪戒合一行 慚愧方知如何菩提行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反問一下自己發願 到底多少心 誓願安樂忍辱是妙行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真正佛法不能離開生活中而行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行住坐臥皆是菩薩行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讚歎過去 無量諸佛行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照見諸法空無行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度一切苦厄 悲智雙運行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妙法蓮華經安樂行品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持經妙行憶念佛陀 這是佛子行 親近僧侶清淨慈悲行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柴米油鹽醬醋茶味 即是方便行 做人處事就是修行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吃飯睡覺穿衣是三乘行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妙行安樂大聖行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照見諸法 一切平常心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妙法蓮華經安樂行品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覺悟的音聲</a:t>
            </a:r>
            <a:endParaRPr lang="zh-TW" altLang="en-US" sz="4000" b="1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有一個旅行的人，行走在曠野中，忽然見到一頭</a:t>
            </a:r>
            <a:r>
              <a:rPr lang="zh-TW" altLang="zh-TW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大象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追趕而來，旅人急忙逃跑。四邊無處躲藏，忽然見一</a:t>
            </a:r>
            <a:r>
              <a:rPr lang="zh-TW" altLang="zh-TW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枯井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，旅人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攀住井邊的</a:t>
            </a:r>
            <a:r>
              <a:rPr lang="zh-TW" altLang="zh-TW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枯藤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而下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。正當要落地，見井底有</a:t>
            </a:r>
            <a:r>
              <a:rPr lang="zh-TW" altLang="zh-TW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四條大蛇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，於是緊握枯藤，不敢垂下。就在此時，又見</a:t>
            </a:r>
            <a:r>
              <a:rPr lang="zh-TW" altLang="zh-TW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黑白二鼠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啃囓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著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枯藤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；正當千鈞一髮之際，有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五隻蜜蜂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在井口飛旋，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滴下</a:t>
            </a:r>
            <a:r>
              <a:rPr lang="zh-TW" altLang="zh-TW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五滴蜜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，剛剛好滴入旅人的口中。旅人嘗到蜂蜜的甜美滋味，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一時竟忘卻了上下、左右、前後的危險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  <a:defRPr/>
            </a:pP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這個故事寓意：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大象是指「無常」的時光及歲月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，它一直在追趕著我們。我們往枯井中躲藏，此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枯井即為「生死」之深淵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。四條大蛇就是組合人體的地、水、火、風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「四大」。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「四大」靠著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生命線的枯藤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，一時之間還沒有被無常所啃囓；可是井邊的黑白二鼠，也就是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「晝夜」時光不停地、慢慢地會把枯藤咬斷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。此時五隻蜜蜂滴下五滴蜜，就是「五欲」的</a:t>
            </a:r>
            <a:r>
              <a:rPr lang="zh-TW" altLang="zh-TW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財、色、名、食、睡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，此一旅人嘗到甜蜜，竟忘了周遭危險。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覺悟的音聲</a:t>
            </a:r>
            <a:endParaRPr lang="zh-TW" altLang="en-US" sz="4000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聞信解聲 聞佛法僧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波羅蜜多聲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無量壽聲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歌讚聖僧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普念度眾生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嗡阿吽聲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觀世音聲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瑪尼貝美吽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嗡阿吽聲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普陀拉聲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貝瑪悉地吽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聞極樂聲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聞自性聲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無生無滅聲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無作生聲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樂空幻聲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覺悟的音聲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十力無畏聲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地水火風聲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八暢妙音聲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止息寂靜聲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受記作佛聲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阿彌陀佛聲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嗡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m…</a:t>
            </a:r>
            <a:endParaRPr lang="zh-TW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迴向大菩提</a:t>
            </a:r>
            <a:endParaRPr lang="zh-TW" altLang="en-US" sz="4000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二諦之所攝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善資糧隨喜 盡輪迴未空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請勿入涅槃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於三種乘蹟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請轉三乘輪 三世所積善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迴向大菩提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 </a:t>
            </a:r>
            <a:endParaRPr lang="zh-TW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桑傑 卻倘 措吉 秋南 拉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強秋 琶突 達尼 佳速 契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達格 謹梭 吉貝 雖南 吉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卓拉 片契 桑傑 竹巴 修</a:t>
            </a:r>
          </a:p>
          <a:p>
            <a:pPr algn="ctr"/>
            <a:endParaRPr lang="en-US" altLang="zh-TW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諸佛 正法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聖 僧 眾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直 至 菩提 我皈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依</a:t>
            </a:r>
          </a:p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以我 布施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等 功 德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為利 眾生 願 成</a:t>
            </a:r>
            <a:r>
              <a:rPr lang="en-US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佛</a:t>
            </a:r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1525"/>
            <a:ext cx="8229600" cy="8572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TW" sz="71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TW" altLang="en-US" sz="71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平安法喜！</a:t>
            </a:r>
            <a:endParaRPr lang="en-US" altLang="zh-TW" sz="71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zh-TW" altLang="en-US" sz="72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0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演繹</a:t>
            </a:r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緣起</a:t>
            </a:r>
            <a:endParaRPr lang="zh-TW" alt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rgbClr val="59554D"/>
              </a:buClr>
              <a:buFont typeface="Wingdings" panose="05000000000000000000" pitchFamily="2" charset="2"/>
              <a:buChar char="p"/>
            </a:pP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有感眾生們生活在五濁熱惱的世界裡，諸世間有許多聲音會引發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貪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欲</a:t>
            </a:r>
            <a:r>
              <a:rPr lang="zh-TW" altLang="en-US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、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興起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嗔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恨、導致愚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痴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；希望善知識們經由「</a:t>
            </a:r>
            <a:r>
              <a:rPr lang="zh-TW" altLang="zh-TW" sz="24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聞樂空禪林，聽普門妙音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」，獲致清淨令聽聞者身心安頓、平安喜悅！如是寧靜將可以產生一種善妙的效果，能夠使得我們的塵慮滌清、道念增長。一旦將其融入自心後，頓感清明清澈而自然放下！當我們如是被點醒，即可時時處處傾聽三千大千世界</a:t>
            </a:r>
            <a:r>
              <a:rPr lang="zh-TW" altLang="zh-TW" sz="2400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妙法之音、蓮華之聲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！</a:t>
            </a:r>
            <a:endParaRPr lang="zh-TW" altLang="en-US" sz="2400" dirty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sz="6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知：照見清淨心</a:t>
            </a:r>
            <a:endParaRPr lang="en-US" altLang="zh-TW" sz="6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皈依發心</a:t>
            </a:r>
            <a:endParaRPr lang="zh-TW" altLang="en-US" sz="4000" b="1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皈依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意為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皈依佛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，我們自己就是佛，即身即佛；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皈依法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，讓我們生活在正念當中；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皈依僧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，讓我們接受僧團及善知識的教導。</a:t>
            </a:r>
            <a:endParaRPr lang="en-US" altLang="zh-TW" sz="2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佛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，是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圓滿覺悟者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！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法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，是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清晰的道路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，它引領我們出離無明煩惱，回歸於覺悟的生命！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僧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，是莊嚴的團體，我們跟著他們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常行法喜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而達到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體證解脫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，為我們的生命帶來平靜與快樂！</a:t>
            </a:r>
            <a:endParaRPr lang="en-US" altLang="zh-TW" sz="2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皈依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就像是走在暗夜的人，突然找到安全光明的地方，生命獲得保障，心靈得以安樂！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皈依發心</a:t>
            </a:r>
            <a:endParaRPr lang="zh-TW" alt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203598"/>
            <a:ext cx="6851104" cy="393990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2400" b="1" u="sng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發心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意為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發菩提心</a:t>
            </a:r>
            <a:r>
              <a:rPr lang="en-US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--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求取正覺成佛的心也，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即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願求無上菩提之心也。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是發起求解脫苦難，往生淨土或成佛之願望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而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菩提心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乃一切諸佛之種子，淨法長養之良田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若發起此心勤行精進，當得速證無上菩提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菩薩三種發心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：發大智心</a:t>
            </a:r>
            <a:r>
              <a:rPr lang="zh-TW" altLang="en-US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以智慧廣求佛法，普令眾生得法喜之樂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。發大悲心</a:t>
            </a:r>
            <a:r>
              <a:rPr lang="zh-TW" altLang="en-US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慈愍眾生輪迴生死，受種種苦，誓願救拔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。發大願心</a:t>
            </a:r>
            <a:r>
              <a:rPr lang="zh-TW" altLang="en-US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依四弘誓願，上求佛道，下化眾生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。</a:t>
            </a:r>
            <a:endParaRPr lang="zh-TW" altLang="zh-TW" sz="2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皈依發心</a:t>
            </a:r>
            <a:endParaRPr lang="zh-TW" altLang="en-US" sz="4000" b="1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詞曲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八動   演唱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淨淳  鋼琴</a:t>
            </a:r>
            <a:r>
              <a:rPr lang="en-US" altLang="zh-TW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/</a:t>
            </a:r>
            <a:r>
              <a:rPr lang="zh-TW" altLang="en-US" sz="1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佾揚</a:t>
            </a:r>
            <a:endParaRPr lang="zh-TW" altLang="zh-TW" sz="18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endParaRPr lang="en-US" altLang="zh-TW" sz="18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algn="ctr"/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我與無餘諸眾生</a:t>
            </a:r>
            <a:r>
              <a:rPr lang="en-US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皈依諸佛壇城前</a:t>
            </a:r>
          </a:p>
          <a:p>
            <a:pPr algn="ctr"/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仰懇時時賜加持</a:t>
            </a:r>
            <a:r>
              <a:rPr lang="en-US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直至菩提永皈依</a:t>
            </a:r>
          </a:p>
          <a:p>
            <a:pPr algn="ctr"/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為救六道諸父母</a:t>
            </a:r>
            <a:r>
              <a:rPr lang="en-US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永發勝義菩提心</a:t>
            </a:r>
          </a:p>
          <a:p>
            <a:pPr algn="ctr"/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一切有情登淨土</a:t>
            </a:r>
            <a:r>
              <a:rPr lang="en-US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   </a:t>
            </a:r>
            <a:r>
              <a:rPr lang="zh-TW" altLang="zh-TW" sz="28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利樂眾生皆成佛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b="1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戒定真香</a:t>
            </a:r>
            <a:endParaRPr lang="zh-TW" altLang="en-US" sz="4000" b="1" u="sng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戒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是戒止惡行，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定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是定心一處，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慧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是破妄證真，與儒家所云「定、靜、安、慮、得」（知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止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而後有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定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，定而後能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靜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，靜而後能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安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，安而後能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慮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，慮而後能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得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）之旨趣相通。</a:t>
            </a:r>
            <a:endParaRPr lang="en-US" altLang="zh-TW" sz="2400" dirty="0" smtClean="0">
              <a:solidFill>
                <a:schemeClr val="tx1"/>
              </a:solidFill>
              <a:latin typeface="華康歐陽詢體W5" pitchFamily="65" charset="-120"/>
              <a:ea typeface="華康歐陽詢體W5" pitchFamily="65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戒，清涼也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！防非止惡，心無熱惱而得清涼！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戒香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，戒行莊嚴，以德為香！</a:t>
            </a:r>
            <a:r>
              <a:rPr lang="zh-TW" altLang="zh-TW" sz="2400" b="1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香火因緣</a:t>
            </a:r>
            <a:r>
              <a:rPr lang="zh-TW" altLang="zh-TW" sz="2400" dirty="0" smtClean="0">
                <a:solidFill>
                  <a:schemeClr val="tx1"/>
                </a:solidFill>
                <a:latin typeface="華康歐陽詢體W5" pitchFamily="65" charset="-120"/>
                <a:ea typeface="華康歐陽詢體W5" pitchFamily="65" charset="-120"/>
              </a:rPr>
              <a:t>，指就像香和燈燭一樣，由於供佛而遇合在一起；形容彼此契合，有如結盟於宿世，好像前世結下了緣分！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9">
  <a:themeElements>
    <a:clrScheme name="Tea PowerPoint Template © Templateswise.com">
      <a:dk1>
        <a:srgbClr val="59554D"/>
      </a:dk1>
      <a:lt1>
        <a:srgbClr val="F1F0F2"/>
      </a:lt1>
      <a:dk2>
        <a:srgbClr val="59554D"/>
      </a:dk2>
      <a:lt2>
        <a:srgbClr val="F1F0F2"/>
      </a:lt2>
      <a:accent1>
        <a:srgbClr val="BAD9D0"/>
      </a:accent1>
      <a:accent2>
        <a:srgbClr val="A69B8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A69B8D"/>
      </a:hlink>
      <a:folHlink>
        <a:srgbClr val="BAD9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 PowerPoint Template © Templateswise.com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a PowerPoint Template © Templateswise.com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199</Template>
  <TotalTime>1941</TotalTime>
  <Words>4318</Words>
  <Application>Microsoft Office PowerPoint</Application>
  <PresentationFormat>如螢幕大小 (16:9)</PresentationFormat>
  <Paragraphs>283</Paragraphs>
  <Slides>36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36</vt:i4>
      </vt:variant>
    </vt:vector>
  </HeadingPairs>
  <TitlesOfParts>
    <vt:vector size="39" baseType="lpstr">
      <vt:lpstr>199</vt:lpstr>
      <vt:lpstr>Tea PowerPoint Template © Templateswise.com_</vt:lpstr>
      <vt:lpstr>1_Tea PowerPoint Template © Templateswise.com_</vt:lpstr>
      <vt:lpstr> 普門妙音 —現代佛教音樂創作與演繹 </vt:lpstr>
      <vt:lpstr>邱志淳</vt:lpstr>
      <vt:lpstr>創作緣起</vt:lpstr>
      <vt:lpstr>演繹緣起</vt:lpstr>
      <vt:lpstr>投影片 5</vt:lpstr>
      <vt:lpstr>皈依發心</vt:lpstr>
      <vt:lpstr>皈依發心</vt:lpstr>
      <vt:lpstr>皈依發心</vt:lpstr>
      <vt:lpstr>戒定真香</vt:lpstr>
      <vt:lpstr>戒定真香</vt:lpstr>
      <vt:lpstr>戒定真香</vt:lpstr>
      <vt:lpstr>淨土在呼吸間</vt:lpstr>
      <vt:lpstr>淨土在呼吸間</vt:lpstr>
      <vt:lpstr>淨土在呼吸間</vt:lpstr>
      <vt:lpstr>草原上的淨土</vt:lpstr>
      <vt:lpstr>投影片 16</vt:lpstr>
      <vt:lpstr>美麗的地藏王菩薩</vt:lpstr>
      <vt:lpstr>美麗的地藏王菩薩</vt:lpstr>
      <vt:lpstr>有情ㄝ人攏ㄝ成仙</vt:lpstr>
      <vt:lpstr>有情ㄝ人攏ㄝ成仙</vt:lpstr>
      <vt:lpstr>有情ㄝ人攏ㄝ成仙</vt:lpstr>
      <vt:lpstr>有情ㄝ人攏ㄝ成仙</vt:lpstr>
      <vt:lpstr>菩薩行</vt:lpstr>
      <vt:lpstr>心淨月現</vt:lpstr>
      <vt:lpstr>心淨月現</vt:lpstr>
      <vt:lpstr>雲水悠悠</vt:lpstr>
      <vt:lpstr> 紅塵淨土 </vt:lpstr>
      <vt:lpstr>普門妙音</vt:lpstr>
      <vt:lpstr>求佛讓我再愛一次</vt:lpstr>
      <vt:lpstr>投影片 30</vt:lpstr>
      <vt:lpstr>爵士菩提</vt:lpstr>
      <vt:lpstr>妙行安樂</vt:lpstr>
      <vt:lpstr>覺悟的音聲</vt:lpstr>
      <vt:lpstr>覺悟的音聲</vt:lpstr>
      <vt:lpstr>迴向大菩提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前瞻與創意思考—茶與創新的邂逅</dc:title>
  <dc:creator>Lillian</dc:creator>
  <cp:lastModifiedBy>shu</cp:lastModifiedBy>
  <cp:revision>276</cp:revision>
  <dcterms:created xsi:type="dcterms:W3CDTF">2015-07-24T02:49:36Z</dcterms:created>
  <dcterms:modified xsi:type="dcterms:W3CDTF">2018-11-07T03:03:27Z</dcterms:modified>
</cp:coreProperties>
</file>